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720" r:id="rId2"/>
  </p:sldMasterIdLst>
  <p:notesMasterIdLst>
    <p:notesMasterId r:id="rId25"/>
  </p:notes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8" r:id="rId10"/>
    <p:sldId id="259" r:id="rId11"/>
    <p:sldId id="269" r:id="rId12"/>
    <p:sldId id="267" r:id="rId13"/>
    <p:sldId id="260" r:id="rId14"/>
    <p:sldId id="261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DEA900"/>
    <a:srgbClr val="1A80B6"/>
    <a:srgbClr val="006600"/>
    <a:srgbClr val="507E32"/>
    <a:srgbClr val="6EBE5E"/>
    <a:srgbClr val="51A041"/>
    <a:srgbClr val="385D8A"/>
    <a:srgbClr val="71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31CA3-527A-4752-BBFA-3354164E113A}" v="2026" dt="2021-12-30T12:35:28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54331CA3-527A-4752-BBFA-3354164E113A}"/>
    <pc:docChg chg="undo custSel addSld delSld modSld sldOrd addMainMaster delMainMaster modMainMaster">
      <pc:chgData name="Paul Bloemers" userId="fe3832ff3b233e04" providerId="LiveId" clId="{54331CA3-527A-4752-BBFA-3354164E113A}" dt="2021-12-30T12:31:58.002" v="4650" actId="14100"/>
      <pc:docMkLst>
        <pc:docMk/>
      </pc:docMkLst>
      <pc:sldChg chg="modSp mod modClrScheme chgLayout">
        <pc:chgData name="Paul Bloemers" userId="fe3832ff3b233e04" providerId="LiveId" clId="{54331CA3-527A-4752-BBFA-3354164E113A}" dt="2021-12-29T10:58:49.138" v="909" actId="700"/>
        <pc:sldMkLst>
          <pc:docMk/>
          <pc:sldMk cId="4294504534" sldId="256"/>
        </pc:sldMkLst>
        <pc:spChg chg="mod ord">
          <ac:chgData name="Paul Bloemers" userId="fe3832ff3b233e04" providerId="LiveId" clId="{54331CA3-527A-4752-BBFA-3354164E113A}" dt="2021-12-29T10:58:49.138" v="909" actId="700"/>
          <ac:spMkLst>
            <pc:docMk/>
            <pc:sldMk cId="4294504534" sldId="256"/>
            <ac:spMk id="2" creationId="{101084D1-A6DF-4463-ACA6-21C69C5DE4FB}"/>
          </ac:spMkLst>
        </pc:spChg>
        <pc:spChg chg="mod ord">
          <ac:chgData name="Paul Bloemers" userId="fe3832ff3b233e04" providerId="LiveId" clId="{54331CA3-527A-4752-BBFA-3354164E113A}" dt="2021-12-29T10:58:49.138" v="909" actId="700"/>
          <ac:spMkLst>
            <pc:docMk/>
            <pc:sldMk cId="4294504534" sldId="256"/>
            <ac:spMk id="3" creationId="{312C082C-DAEF-4147-872A-7DA9F6846598}"/>
          </ac:spMkLst>
        </pc:spChg>
      </pc:sldChg>
      <pc:sldChg chg="addSp delSp modSp mod">
        <pc:chgData name="Paul Bloemers" userId="fe3832ff3b233e04" providerId="LiveId" clId="{54331CA3-527A-4752-BBFA-3354164E113A}" dt="2021-12-29T09:10:41.528" v="90" actId="478"/>
        <pc:sldMkLst>
          <pc:docMk/>
          <pc:sldMk cId="2630534102" sldId="257"/>
        </pc:sldMkLst>
        <pc:spChg chg="mod">
          <ac:chgData name="Paul Bloemers" userId="fe3832ff3b233e04" providerId="LiveId" clId="{54331CA3-527A-4752-BBFA-3354164E113A}" dt="2021-12-29T09:04:00.402" v="12" actId="20577"/>
          <ac:spMkLst>
            <pc:docMk/>
            <pc:sldMk cId="2630534102" sldId="257"/>
            <ac:spMk id="2" creationId="{974CD92D-0B9C-4515-8815-4B94C88F438C}"/>
          </ac:spMkLst>
        </pc:spChg>
        <pc:spChg chg="mod">
          <ac:chgData name="Paul Bloemers" userId="fe3832ff3b233e04" providerId="LiveId" clId="{54331CA3-527A-4752-BBFA-3354164E113A}" dt="2021-12-29T09:04:05.810" v="25" actId="20577"/>
          <ac:spMkLst>
            <pc:docMk/>
            <pc:sldMk cId="2630534102" sldId="257"/>
            <ac:spMk id="3" creationId="{B70D48A6-5F70-4802-A3B9-E5578786CF98}"/>
          </ac:spMkLst>
        </pc:spChg>
        <pc:spChg chg="mod">
          <ac:chgData name="Paul Bloemers" userId="fe3832ff3b233e04" providerId="LiveId" clId="{54331CA3-527A-4752-BBFA-3354164E113A}" dt="2021-12-29T09:04:13.285" v="52" actId="20577"/>
          <ac:spMkLst>
            <pc:docMk/>
            <pc:sldMk cId="2630534102" sldId="257"/>
            <ac:spMk id="4" creationId="{4A233FB0-9D76-4847-92D5-EFBB39809B7B}"/>
          </ac:spMkLst>
        </pc:spChg>
        <pc:spChg chg="add del mod">
          <ac:chgData name="Paul Bloemers" userId="fe3832ff3b233e04" providerId="LiveId" clId="{54331CA3-527A-4752-BBFA-3354164E113A}" dt="2021-12-29T09:10:41.528" v="90" actId="478"/>
          <ac:spMkLst>
            <pc:docMk/>
            <pc:sldMk cId="2630534102" sldId="257"/>
            <ac:spMk id="5" creationId="{B8C4DC4C-4D1A-44CC-B627-1E98E5C4DA1D}"/>
          </ac:spMkLst>
        </pc:spChg>
      </pc:sldChg>
      <pc:sldChg chg="del">
        <pc:chgData name="Paul Bloemers" userId="fe3832ff3b233e04" providerId="LiveId" clId="{54331CA3-527A-4752-BBFA-3354164E113A}" dt="2021-12-29T09:04:22.760" v="53" actId="2696"/>
        <pc:sldMkLst>
          <pc:docMk/>
          <pc:sldMk cId="613416557" sldId="258"/>
        </pc:sldMkLst>
      </pc:sldChg>
      <pc:sldChg chg="addSp delSp modSp mod modClrScheme delAnim modAnim chgLayout">
        <pc:chgData name="Paul Bloemers" userId="fe3832ff3b233e04" providerId="LiveId" clId="{54331CA3-527A-4752-BBFA-3354164E113A}" dt="2021-12-29T10:19:44.636" v="599" actId="20577"/>
        <pc:sldMkLst>
          <pc:docMk/>
          <pc:sldMk cId="468618110" sldId="259"/>
        </pc:sldMkLst>
        <pc:spChg chg="mod ord">
          <ac:chgData name="Paul Bloemers" userId="fe3832ff3b233e04" providerId="LiveId" clId="{54331CA3-527A-4752-BBFA-3354164E113A}" dt="2021-12-29T10:14:14.435" v="385" actId="20577"/>
          <ac:spMkLst>
            <pc:docMk/>
            <pc:sldMk cId="468618110" sldId="259"/>
            <ac:spMk id="2" creationId="{25077E73-DCB3-45EF-AF4F-8BE5860A7C88}"/>
          </ac:spMkLst>
        </pc:spChg>
        <pc:spChg chg="mod ord">
          <ac:chgData name="Paul Bloemers" userId="fe3832ff3b233e04" providerId="LiveId" clId="{54331CA3-527A-4752-BBFA-3354164E113A}" dt="2021-12-29T10:19:44.636" v="599" actId="20577"/>
          <ac:spMkLst>
            <pc:docMk/>
            <pc:sldMk cId="468618110" sldId="259"/>
            <ac:spMk id="3" creationId="{72B2707B-D9AF-475F-8B01-CD42337E0967}"/>
          </ac:spMkLst>
        </pc:spChg>
        <pc:spChg chg="add mod">
          <ac:chgData name="Paul Bloemers" userId="fe3832ff3b233e04" providerId="LiveId" clId="{54331CA3-527A-4752-BBFA-3354164E113A}" dt="2021-12-29T10:17:15.763" v="472" actId="1076"/>
          <ac:spMkLst>
            <pc:docMk/>
            <pc:sldMk cId="468618110" sldId="259"/>
            <ac:spMk id="8" creationId="{4B331206-2594-49A7-8334-FF85385531EF}"/>
          </ac:spMkLst>
        </pc:spChg>
        <pc:picChg chg="mod">
          <ac:chgData name="Paul Bloemers" userId="fe3832ff3b233e04" providerId="LiveId" clId="{54331CA3-527A-4752-BBFA-3354164E113A}" dt="2021-12-29T10:11:59.337" v="367" actId="1076"/>
          <ac:picMkLst>
            <pc:docMk/>
            <pc:sldMk cId="468618110" sldId="259"/>
            <ac:picMk id="13" creationId="{53FE5541-435B-4413-A8F0-ED3D44184827}"/>
          </ac:picMkLst>
        </pc:picChg>
        <pc:cxnChg chg="del mod">
          <ac:chgData name="Paul Bloemers" userId="fe3832ff3b233e04" providerId="LiveId" clId="{54331CA3-527A-4752-BBFA-3354164E113A}" dt="2021-12-29T10:18:20.846" v="476" actId="478"/>
          <ac:cxnSpMkLst>
            <pc:docMk/>
            <pc:sldMk cId="468618110" sldId="259"/>
            <ac:cxnSpMk id="6" creationId="{F8D3113D-D96A-4529-AAF4-8E6402FC20D4}"/>
          </ac:cxnSpMkLst>
        </pc:cxnChg>
        <pc:cxnChg chg="del mod">
          <ac:chgData name="Paul Bloemers" userId="fe3832ff3b233e04" providerId="LiveId" clId="{54331CA3-527A-4752-BBFA-3354164E113A}" dt="2021-12-29T10:13:27.047" v="376" actId="478"/>
          <ac:cxnSpMkLst>
            <pc:docMk/>
            <pc:sldMk cId="468618110" sldId="259"/>
            <ac:cxnSpMk id="10" creationId="{08C2F91D-5431-48F1-9A72-2F9E4CB38FF7}"/>
          </ac:cxnSpMkLst>
        </pc:cxnChg>
      </pc:sldChg>
      <pc:sldChg chg="modSp mod modClrScheme modAnim chgLayout">
        <pc:chgData name="Paul Bloemers" userId="fe3832ff3b233e04" providerId="LiveId" clId="{54331CA3-527A-4752-BBFA-3354164E113A}" dt="2021-12-29T10:28:59.640" v="648" actId="1076"/>
        <pc:sldMkLst>
          <pc:docMk/>
          <pc:sldMk cId="2515620235" sldId="260"/>
        </pc:sldMkLst>
        <pc:spChg chg="mod">
          <ac:chgData name="Paul Bloemers" userId="fe3832ff3b233e04" providerId="LiveId" clId="{54331CA3-527A-4752-BBFA-3354164E113A}" dt="2021-12-29T10:28:59.640" v="648" actId="1076"/>
          <ac:spMkLst>
            <pc:docMk/>
            <pc:sldMk cId="2515620235" sldId="260"/>
            <ac:spMk id="2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10:28:41.216" v="647" actId="700"/>
          <ac:spMkLst>
            <pc:docMk/>
            <pc:sldMk cId="2515620235" sldId="260"/>
            <ac:spMk id="4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10:28:41.216" v="647" actId="700"/>
          <ac:spMkLst>
            <pc:docMk/>
            <pc:sldMk cId="2515620235" sldId="260"/>
            <ac:spMk id="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28:59.640" v="648" actId="1076"/>
          <ac:spMkLst>
            <pc:docMk/>
            <pc:sldMk cId="2515620235" sldId="260"/>
            <ac:spMk id="7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28:59.640" v="648" actId="1076"/>
          <ac:spMkLst>
            <pc:docMk/>
            <pc:sldMk cId="2515620235" sldId="260"/>
            <ac:spMk id="14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28:59.640" v="648" actId="1076"/>
          <ac:spMkLst>
            <pc:docMk/>
            <pc:sldMk cId="2515620235" sldId="260"/>
            <ac:spMk id="1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28:59.640" v="648" actId="1076"/>
          <ac:spMkLst>
            <pc:docMk/>
            <pc:sldMk cId="2515620235" sldId="260"/>
            <ac:spMk id="19459" creationId="{00000000-0000-0000-0000-000000000000}"/>
          </ac:spMkLst>
        </pc:spChg>
        <pc:graphicFrameChg chg="mod">
          <ac:chgData name="Paul Bloemers" userId="fe3832ff3b233e04" providerId="LiveId" clId="{54331CA3-527A-4752-BBFA-3354164E113A}" dt="2021-12-29T10:22:30.746" v="621"/>
          <ac:graphicFrameMkLst>
            <pc:docMk/>
            <pc:sldMk cId="2515620235" sldId="260"/>
            <ac:graphicFrameMk id="8" creationId="{00000000-0000-0000-0000-000000000000}"/>
          </ac:graphicFrameMkLst>
        </pc:graphicFrameChg>
      </pc:sldChg>
      <pc:sldChg chg="addSp modSp mod modClrScheme modAnim chgLayout">
        <pc:chgData name="Paul Bloemers" userId="fe3832ff3b233e04" providerId="LiveId" clId="{54331CA3-527A-4752-BBFA-3354164E113A}" dt="2021-12-29T10:58:21.646" v="905" actId="700"/>
        <pc:sldMkLst>
          <pc:docMk/>
          <pc:sldMk cId="1256388799" sldId="261"/>
        </pc:sldMkLst>
        <pc:spChg chg="mod ord">
          <ac:chgData name="Paul Bloemers" userId="fe3832ff3b233e04" providerId="LiveId" clId="{54331CA3-527A-4752-BBFA-3354164E113A}" dt="2021-12-29T10:58:21.646" v="905" actId="700"/>
          <ac:spMkLst>
            <pc:docMk/>
            <pc:sldMk cId="1256388799" sldId="261"/>
            <ac:spMk id="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32:22.763" v="703" actId="1036"/>
          <ac:spMkLst>
            <pc:docMk/>
            <pc:sldMk cId="1256388799" sldId="261"/>
            <ac:spMk id="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32:22.763" v="703" actId="1036"/>
          <ac:spMkLst>
            <pc:docMk/>
            <pc:sldMk cId="1256388799" sldId="261"/>
            <ac:spMk id="4" creationId="{00000000-0000-0000-0000-000000000000}"/>
          </ac:spMkLst>
        </pc:spChg>
        <pc:spChg chg="add mod">
          <ac:chgData name="Paul Bloemers" userId="fe3832ff3b233e04" providerId="LiveId" clId="{54331CA3-527A-4752-BBFA-3354164E113A}" dt="2021-12-29T10:48:13.548" v="841" actId="1076"/>
          <ac:spMkLst>
            <pc:docMk/>
            <pc:sldMk cId="1256388799" sldId="261"/>
            <ac:spMk id="7" creationId="{456B0465-92B0-4FC4-A1F7-817BE193AFD2}"/>
          </ac:spMkLst>
        </pc:spChg>
        <pc:spChg chg="mod">
          <ac:chgData name="Paul Bloemers" userId="fe3832ff3b233e04" providerId="LiveId" clId="{54331CA3-527A-4752-BBFA-3354164E113A}" dt="2021-12-29T10:48:57.467" v="872" actId="1036"/>
          <ac:spMkLst>
            <pc:docMk/>
            <pc:sldMk cId="1256388799" sldId="261"/>
            <ac:spMk id="11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32:51.724" v="720" actId="1035"/>
          <ac:spMkLst>
            <pc:docMk/>
            <pc:sldMk cId="1256388799" sldId="261"/>
            <ac:spMk id="12" creationId="{00000000-0000-0000-0000-000000000000}"/>
          </ac:spMkLst>
        </pc:spChg>
        <pc:spChg chg="add mod">
          <ac:chgData name="Paul Bloemers" userId="fe3832ff3b233e04" providerId="LiveId" clId="{54331CA3-527A-4752-BBFA-3354164E113A}" dt="2021-12-29T10:43:06.244" v="783" actId="1076"/>
          <ac:spMkLst>
            <pc:docMk/>
            <pc:sldMk cId="1256388799" sldId="261"/>
            <ac:spMk id="15" creationId="{6FC4F39F-67DC-4FB0-9BFC-B995E72782D2}"/>
          </ac:spMkLst>
        </pc:spChg>
        <pc:spChg chg="add mod">
          <ac:chgData name="Paul Bloemers" userId="fe3832ff3b233e04" providerId="LiveId" clId="{54331CA3-527A-4752-BBFA-3354164E113A}" dt="2021-12-29T10:43:24.972" v="787" actId="1076"/>
          <ac:spMkLst>
            <pc:docMk/>
            <pc:sldMk cId="1256388799" sldId="261"/>
            <ac:spMk id="16" creationId="{97702FB6-52DA-4116-82C2-03BFC7232C70}"/>
          </ac:spMkLst>
        </pc:spChg>
        <pc:spChg chg="mod">
          <ac:chgData name="Paul Bloemers" userId="fe3832ff3b233e04" providerId="LiveId" clId="{54331CA3-527A-4752-BBFA-3354164E113A}" dt="2021-12-29T10:50:26.422" v="874" actId="1076"/>
          <ac:spMkLst>
            <pc:docMk/>
            <pc:sldMk cId="1256388799" sldId="261"/>
            <ac:spMk id="15406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48:57.467" v="872" actId="1036"/>
          <ac:spMkLst>
            <pc:docMk/>
            <pc:sldMk cId="1256388799" sldId="261"/>
            <ac:spMk id="15407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32:22.763" v="703" actId="1036"/>
          <ac:spMkLst>
            <pc:docMk/>
            <pc:sldMk cId="1256388799" sldId="261"/>
            <ac:spMk id="15410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48:57.467" v="872" actId="1036"/>
          <ac:spMkLst>
            <pc:docMk/>
            <pc:sldMk cId="1256388799" sldId="261"/>
            <ac:spMk id="1541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41:13.766" v="773" actId="20577"/>
          <ac:spMkLst>
            <pc:docMk/>
            <pc:sldMk cId="1256388799" sldId="261"/>
            <ac:spMk id="15413" creationId="{00000000-0000-0000-0000-000000000000}"/>
          </ac:spMkLst>
        </pc:spChg>
        <pc:grpChg chg="mod">
          <ac:chgData name="Paul Bloemers" userId="fe3832ff3b233e04" providerId="LiveId" clId="{54331CA3-527A-4752-BBFA-3354164E113A}" dt="2021-12-29T10:32:22.763" v="703" actId="1036"/>
          <ac:grpSpMkLst>
            <pc:docMk/>
            <pc:sldMk cId="1256388799" sldId="261"/>
            <ac:grpSpMk id="5" creationId="{00000000-0000-0000-0000-000000000000}"/>
          </ac:grpSpMkLst>
        </pc:grpChg>
        <pc:grpChg chg="add mod">
          <ac:chgData name="Paul Bloemers" userId="fe3832ff3b233e04" providerId="LiveId" clId="{54331CA3-527A-4752-BBFA-3354164E113A}" dt="2021-12-29T10:46:09.827" v="830" actId="164"/>
          <ac:grpSpMkLst>
            <pc:docMk/>
            <pc:sldMk cId="1256388799" sldId="261"/>
            <ac:grpSpMk id="19" creationId="{BD8CFDF8-2F2A-4BC6-9C8F-C9060BBDC2C6}"/>
          </ac:grpSpMkLst>
        </pc:grpChg>
        <pc:graphicFrameChg chg="mod ord modGraphic">
          <ac:chgData name="Paul Bloemers" userId="fe3832ff3b233e04" providerId="LiveId" clId="{54331CA3-527A-4752-BBFA-3354164E113A}" dt="2021-12-29T10:58:21.646" v="905" actId="700"/>
          <ac:graphicFrameMkLst>
            <pc:docMk/>
            <pc:sldMk cId="1256388799" sldId="261"/>
            <ac:graphicFrameMk id="15404" creationId="{00000000-0000-0000-0000-000000000000}"/>
          </ac:graphicFrameMkLst>
        </pc:graphicFrameChg>
        <pc:cxnChg chg="add mod">
          <ac:chgData name="Paul Bloemers" userId="fe3832ff3b233e04" providerId="LiveId" clId="{54331CA3-527A-4752-BBFA-3354164E113A}" dt="2021-12-29T10:48:13.548" v="841" actId="1076"/>
          <ac:cxnSpMkLst>
            <pc:docMk/>
            <pc:sldMk cId="1256388799" sldId="261"/>
            <ac:cxnSpMk id="9" creationId="{98C64442-1D51-4DE6-84FA-2DC282E709FB}"/>
          </ac:cxnSpMkLst>
        </pc:cxnChg>
        <pc:cxnChg chg="add mod">
          <ac:chgData name="Paul Bloemers" userId="fe3832ff3b233e04" providerId="LiveId" clId="{54331CA3-527A-4752-BBFA-3354164E113A}" dt="2021-12-29T10:50:07.379" v="873" actId="14100"/>
          <ac:cxnSpMkLst>
            <pc:docMk/>
            <pc:sldMk cId="1256388799" sldId="261"/>
            <ac:cxnSpMk id="13" creationId="{19B71673-616D-4C51-9D19-B7D1ABD95242}"/>
          </ac:cxnSpMkLst>
        </pc:cxnChg>
      </pc:sldChg>
      <pc:sldChg chg="modSp mod modAnim">
        <pc:chgData name="Paul Bloemers" userId="fe3832ff3b233e04" providerId="LiveId" clId="{54331CA3-527A-4752-BBFA-3354164E113A}" dt="2021-12-29T09:04:50.648" v="57" actId="1076"/>
        <pc:sldMkLst>
          <pc:docMk/>
          <pc:sldMk cId="1175304791" sldId="262"/>
        </pc:sldMkLst>
        <pc:spChg chg="mod">
          <ac:chgData name="Paul Bloemers" userId="fe3832ff3b233e04" providerId="LiveId" clId="{54331CA3-527A-4752-BBFA-3354164E113A}" dt="2021-12-29T09:04:38.947" v="55" actId="20577"/>
          <ac:spMkLst>
            <pc:docMk/>
            <pc:sldMk cId="1175304791" sldId="262"/>
            <ac:spMk id="5" creationId="{00000000-0000-0000-0000-000000000000}"/>
          </ac:spMkLst>
        </pc:spChg>
        <pc:picChg chg="mod">
          <ac:chgData name="Paul Bloemers" userId="fe3832ff3b233e04" providerId="LiveId" clId="{54331CA3-527A-4752-BBFA-3354164E113A}" dt="2021-12-29T09:04:44.236" v="56" actId="1076"/>
          <ac:picMkLst>
            <pc:docMk/>
            <pc:sldMk cId="1175304791" sldId="262"/>
            <ac:picMk id="3" creationId="{00000000-0000-0000-0000-000000000000}"/>
          </ac:picMkLst>
        </pc:picChg>
        <pc:picChg chg="mod">
          <ac:chgData name="Paul Bloemers" userId="fe3832ff3b233e04" providerId="LiveId" clId="{54331CA3-527A-4752-BBFA-3354164E113A}" dt="2021-12-29T09:04:50.648" v="57" actId="1076"/>
          <ac:picMkLst>
            <pc:docMk/>
            <pc:sldMk cId="1175304791" sldId="262"/>
            <ac:picMk id="4" creationId="{00000000-0000-0000-0000-000000000000}"/>
          </ac:picMkLst>
        </pc:picChg>
        <pc:picChg chg="mod">
          <ac:chgData name="Paul Bloemers" userId="fe3832ff3b233e04" providerId="LiveId" clId="{54331CA3-527A-4752-BBFA-3354164E113A}" dt="2021-12-29T09:04:50.648" v="57" actId="1076"/>
          <ac:picMkLst>
            <pc:docMk/>
            <pc:sldMk cId="1175304791" sldId="262"/>
            <ac:picMk id="6" creationId="{00000000-0000-0000-0000-000000000000}"/>
          </ac:picMkLst>
        </pc:picChg>
      </pc:sldChg>
      <pc:sldChg chg="modSp mod modClrScheme chgLayout">
        <pc:chgData name="Paul Bloemers" userId="fe3832ff3b233e04" providerId="LiveId" clId="{54331CA3-527A-4752-BBFA-3354164E113A}" dt="2021-12-29T09:07:19.270" v="76" actId="14100"/>
        <pc:sldMkLst>
          <pc:docMk/>
          <pc:sldMk cId="294662115" sldId="263"/>
        </pc:sldMkLst>
        <pc:spChg chg="mod ord">
          <ac:chgData name="Paul Bloemers" userId="fe3832ff3b233e04" providerId="LiveId" clId="{54331CA3-527A-4752-BBFA-3354164E113A}" dt="2021-12-29T09:05:29.450" v="59" actId="700"/>
          <ac:spMkLst>
            <pc:docMk/>
            <pc:sldMk cId="294662115" sldId="263"/>
            <ac:spMk id="2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09:05:41.043" v="64" actId="27636"/>
          <ac:spMkLst>
            <pc:docMk/>
            <pc:sldMk cId="294662115" sldId="263"/>
            <ac:spMk id="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07:19.270" v="76" actId="14100"/>
          <ac:spMkLst>
            <pc:docMk/>
            <pc:sldMk cId="294662115" sldId="263"/>
            <ac:spMk id="9" creationId="{00000000-0000-0000-0000-000000000000}"/>
          </ac:spMkLst>
        </pc:spChg>
        <pc:picChg chg="mod ord">
          <ac:chgData name="Paul Bloemers" userId="fe3832ff3b233e04" providerId="LiveId" clId="{54331CA3-527A-4752-BBFA-3354164E113A}" dt="2021-12-29T09:05:39.378" v="62" actId="1076"/>
          <ac:picMkLst>
            <pc:docMk/>
            <pc:sldMk cId="294662115" sldId="263"/>
            <ac:picMk id="5" creationId="{00000000-0000-0000-0000-000000000000}"/>
          </ac:picMkLst>
        </pc:picChg>
        <pc:picChg chg="mod">
          <ac:chgData name="Paul Bloemers" userId="fe3832ff3b233e04" providerId="LiveId" clId="{54331CA3-527A-4752-BBFA-3354164E113A}" dt="2021-12-29T09:05:48.306" v="65" actId="1076"/>
          <ac:picMkLst>
            <pc:docMk/>
            <pc:sldMk cId="294662115" sldId="263"/>
            <ac:picMk id="7" creationId="{00000000-0000-0000-0000-000000000000}"/>
          </ac:picMkLst>
        </pc:picChg>
      </pc:sldChg>
      <pc:sldChg chg="modSp mod modClrScheme chgLayout">
        <pc:chgData name="Paul Bloemers" userId="fe3832ff3b233e04" providerId="LiveId" clId="{54331CA3-527A-4752-BBFA-3354164E113A}" dt="2021-12-29T09:11:20.230" v="94" actId="207"/>
        <pc:sldMkLst>
          <pc:docMk/>
          <pc:sldMk cId="2732829204" sldId="264"/>
        </pc:sldMkLst>
        <pc:spChg chg="mod ord">
          <ac:chgData name="Paul Bloemers" userId="fe3832ff3b233e04" providerId="LiveId" clId="{54331CA3-527A-4752-BBFA-3354164E113A}" dt="2021-12-29T09:09:19.795" v="82" actId="404"/>
          <ac:spMkLst>
            <pc:docMk/>
            <pc:sldMk cId="2732829204" sldId="264"/>
            <ac:spMk id="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10:52.758" v="91" actId="208"/>
          <ac:spMkLst>
            <pc:docMk/>
            <pc:sldMk cId="2732829204" sldId="264"/>
            <ac:spMk id="6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09:11:20.230" v="94" actId="207"/>
          <ac:spMkLst>
            <pc:docMk/>
            <pc:sldMk cId="2732829204" sldId="264"/>
            <ac:spMk id="7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10:52.758" v="91" actId="208"/>
          <ac:spMkLst>
            <pc:docMk/>
            <pc:sldMk cId="2732829204" sldId="264"/>
            <ac:spMk id="11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11:11.102" v="93" actId="208"/>
          <ac:spMkLst>
            <pc:docMk/>
            <pc:sldMk cId="2732829204" sldId="264"/>
            <ac:spMk id="12" creationId="{00000000-0000-0000-0000-000000000000}"/>
          </ac:spMkLst>
        </pc:spChg>
        <pc:graphicFrameChg chg="mod">
          <ac:chgData name="Paul Bloemers" userId="fe3832ff3b233e04" providerId="LiveId" clId="{54331CA3-527A-4752-BBFA-3354164E113A}" dt="2021-12-29T09:09:43.743" v="83" actId="1076"/>
          <ac:graphicFrameMkLst>
            <pc:docMk/>
            <pc:sldMk cId="2732829204" sldId="264"/>
            <ac:graphicFrameMk id="9" creationId="{00000000-0000-0000-0000-000000000000}"/>
          </ac:graphicFrameMkLst>
        </pc:graphicFrameChg>
        <pc:graphicFrameChg chg="mod">
          <ac:chgData name="Paul Bloemers" userId="fe3832ff3b233e04" providerId="LiveId" clId="{54331CA3-527A-4752-BBFA-3354164E113A}" dt="2021-12-29T09:09:43.743" v="83" actId="1076"/>
          <ac:graphicFrameMkLst>
            <pc:docMk/>
            <pc:sldMk cId="2732829204" sldId="264"/>
            <ac:graphicFrameMk id="10" creationId="{00000000-0000-0000-0000-000000000000}"/>
          </ac:graphicFrameMkLst>
        </pc:graphicFrameChg>
        <pc:cxnChg chg="mod">
          <ac:chgData name="Paul Bloemers" userId="fe3832ff3b233e04" providerId="LiveId" clId="{54331CA3-527A-4752-BBFA-3354164E113A}" dt="2021-12-29T09:09:59.125" v="84" actId="1076"/>
          <ac:cxnSpMkLst>
            <pc:docMk/>
            <pc:sldMk cId="2732829204" sldId="264"/>
            <ac:cxnSpMk id="4" creationId="{00000000-0000-0000-0000-000000000000}"/>
          </ac:cxnSpMkLst>
        </pc:cxnChg>
      </pc:sldChg>
      <pc:sldChg chg="modSp">
        <pc:chgData name="Paul Bloemers" userId="fe3832ff3b233e04" providerId="LiveId" clId="{54331CA3-527A-4752-BBFA-3354164E113A}" dt="2021-12-29T09:16:51.066" v="96" actId="207"/>
        <pc:sldMkLst>
          <pc:docMk/>
          <pc:sldMk cId="2740142842" sldId="265"/>
        </pc:sldMkLst>
        <pc:spChg chg="mod">
          <ac:chgData name="Paul Bloemers" userId="fe3832ff3b233e04" providerId="LiveId" clId="{54331CA3-527A-4752-BBFA-3354164E113A}" dt="2021-12-29T09:16:51.066" v="96" actId="207"/>
          <ac:spMkLst>
            <pc:docMk/>
            <pc:sldMk cId="2740142842" sldId="265"/>
            <ac:spMk id="10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16:41.498" v="95" actId="207"/>
          <ac:spMkLst>
            <pc:docMk/>
            <pc:sldMk cId="2740142842" sldId="265"/>
            <ac:spMk id="1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16:51.066" v="96" actId="207"/>
          <ac:spMkLst>
            <pc:docMk/>
            <pc:sldMk cId="2740142842" sldId="265"/>
            <ac:spMk id="14" creationId="{00000000-0000-0000-0000-000000000000}"/>
          </ac:spMkLst>
        </pc:spChg>
      </pc:sldChg>
      <pc:sldChg chg="modSp mod modClrScheme chgLayout">
        <pc:chgData name="Paul Bloemers" userId="fe3832ff3b233e04" providerId="LiveId" clId="{54331CA3-527A-4752-BBFA-3354164E113A}" dt="2021-12-29T10:08:30.238" v="350" actId="1076"/>
        <pc:sldMkLst>
          <pc:docMk/>
          <pc:sldMk cId="4108102215" sldId="266"/>
        </pc:sldMkLst>
        <pc:spChg chg="mod ord">
          <ac:chgData name="Paul Bloemers" userId="fe3832ff3b233e04" providerId="LiveId" clId="{54331CA3-527A-4752-BBFA-3354164E113A}" dt="2021-12-29T10:02:54.506" v="333" actId="20577"/>
          <ac:spMkLst>
            <pc:docMk/>
            <pc:sldMk cId="4108102215" sldId="266"/>
            <ac:spMk id="2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10:03:32.747" v="334" actId="14100"/>
          <ac:spMkLst>
            <pc:docMk/>
            <pc:sldMk cId="4108102215" sldId="266"/>
            <ac:spMk id="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4:20.916" v="338" actId="207"/>
          <ac:spMkLst>
            <pc:docMk/>
            <pc:sldMk cId="4108102215" sldId="266"/>
            <ac:spMk id="4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57:48.349" v="305" actId="207"/>
          <ac:spMkLst>
            <pc:docMk/>
            <pc:sldMk cId="4108102215" sldId="266"/>
            <ac:spMk id="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57:48.349" v="305" actId="207"/>
          <ac:spMkLst>
            <pc:docMk/>
            <pc:sldMk cId="4108102215" sldId="266"/>
            <ac:spMk id="6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57:48.349" v="305" actId="207"/>
          <ac:spMkLst>
            <pc:docMk/>
            <pc:sldMk cId="4108102215" sldId="266"/>
            <ac:spMk id="7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6:46.132" v="344" actId="1076"/>
          <ac:spMkLst>
            <pc:docMk/>
            <pc:sldMk cId="4108102215" sldId="266"/>
            <ac:spMk id="11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6:35.184" v="342" actId="1076"/>
          <ac:spMkLst>
            <pc:docMk/>
            <pc:sldMk cId="4108102215" sldId="266"/>
            <ac:spMk id="1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57:48.349" v="305" actId="207"/>
          <ac:spMkLst>
            <pc:docMk/>
            <pc:sldMk cId="4108102215" sldId="266"/>
            <ac:spMk id="14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18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19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2:05.029" v="325" actId="207"/>
          <ac:spMkLst>
            <pc:docMk/>
            <pc:sldMk cId="4108102215" sldId="266"/>
            <ac:spMk id="20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2:25.832" v="332" actId="1037"/>
          <ac:spMkLst>
            <pc:docMk/>
            <pc:sldMk cId="4108102215" sldId="266"/>
            <ac:spMk id="21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2:05.029" v="325" actId="207"/>
          <ac:spMkLst>
            <pc:docMk/>
            <pc:sldMk cId="4108102215" sldId="266"/>
            <ac:spMk id="2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2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26" creationId="{00000000-0000-0000-0000-000000000000}"/>
          </ac:spMkLst>
        </pc:spChg>
        <pc:spChg chg="mod">
          <ac:chgData name="Paul Bloemers" userId="fe3832ff3b233e04" providerId="LiveId" clId="{54331CA3-527A-4752-BBFA-3354164E113A}" dt="2021-12-29T09:58:32.499" v="309" actId="1582"/>
          <ac:spMkLst>
            <pc:docMk/>
            <pc:sldMk cId="4108102215" sldId="266"/>
            <ac:spMk id="29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3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8:21.442" v="348" actId="1076"/>
          <ac:spMkLst>
            <pc:docMk/>
            <pc:sldMk cId="4108102215" sldId="266"/>
            <ac:spMk id="36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8:30.238" v="350" actId="1076"/>
          <ac:spMkLst>
            <pc:docMk/>
            <pc:sldMk cId="4108102215" sldId="266"/>
            <ac:spMk id="38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40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01:58.440" v="324" actId="207"/>
          <ac:spMkLst>
            <pc:docMk/>
            <pc:sldMk cId="4108102215" sldId="266"/>
            <ac:spMk id="44" creationId="{00000000-0000-0000-0000-000000000000}"/>
          </ac:spMkLst>
        </pc:spChg>
        <pc:grpChg chg="mod">
          <ac:chgData name="Paul Bloemers" userId="fe3832ff3b233e04" providerId="LiveId" clId="{54331CA3-527A-4752-BBFA-3354164E113A}" dt="2021-12-29T09:57:48.349" v="305" actId="207"/>
          <ac:grpSpMkLst>
            <pc:docMk/>
            <pc:sldMk cId="4108102215" sldId="266"/>
            <ac:grpSpMk id="15" creationId="{00000000-0000-0000-0000-000000000000}"/>
          </ac:grpSpMkLst>
        </pc:grpChg>
        <pc:grpChg chg="mod">
          <ac:chgData name="Paul Bloemers" userId="fe3832ff3b233e04" providerId="LiveId" clId="{54331CA3-527A-4752-BBFA-3354164E113A}" dt="2021-12-29T09:57:48.349" v="305" actId="207"/>
          <ac:grpSpMkLst>
            <pc:docMk/>
            <pc:sldMk cId="4108102215" sldId="266"/>
            <ac:grpSpMk id="28" creationId="{00000000-0000-0000-0000-000000000000}"/>
          </ac:grpSpMkLst>
        </pc:grpChg>
        <pc:cxnChg chg="mod">
          <ac:chgData name="Paul Bloemers" userId="fe3832ff3b233e04" providerId="LiveId" clId="{54331CA3-527A-4752-BBFA-3354164E113A}" dt="2021-12-29T10:06:42.638" v="343" actId="1076"/>
          <ac:cxnSpMkLst>
            <pc:docMk/>
            <pc:sldMk cId="4108102215" sldId="266"/>
            <ac:cxnSpMk id="9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56.124" v="347" actId="1076"/>
          <ac:cxnSpMkLst>
            <pc:docMk/>
            <pc:sldMk cId="4108102215" sldId="266"/>
            <ac:cxnSpMk id="13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0:27.530" v="320" actId="1582"/>
          <ac:cxnSpMkLst>
            <pc:docMk/>
            <pc:sldMk cId="4108102215" sldId="266"/>
            <ac:cxnSpMk id="16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0:27.530" v="320" actId="1582"/>
          <ac:cxnSpMkLst>
            <pc:docMk/>
            <pc:sldMk cId="4108102215" sldId="266"/>
            <ac:cxnSpMk id="17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0:09.964" v="318" actId="1582"/>
          <ac:cxnSpMkLst>
            <pc:docMk/>
            <pc:sldMk cId="4108102215" sldId="266"/>
            <ac:cxnSpMk id="22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22.417" v="341" actId="1582"/>
          <ac:cxnSpMkLst>
            <pc:docMk/>
            <pc:sldMk cId="4108102215" sldId="266"/>
            <ac:cxnSpMk id="24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7:48.349" v="305" actId="207"/>
          <ac:cxnSpMkLst>
            <pc:docMk/>
            <pc:sldMk cId="4108102215" sldId="266"/>
            <ac:cxnSpMk id="27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1:09.573" v="323" actId="1038"/>
          <ac:cxnSpMkLst>
            <pc:docMk/>
            <pc:sldMk cId="4108102215" sldId="266"/>
            <ac:cxnSpMk id="30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8:32.499" v="309" actId="1582"/>
          <ac:cxnSpMkLst>
            <pc:docMk/>
            <pc:sldMk cId="4108102215" sldId="266"/>
            <ac:cxnSpMk id="31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10.402" v="340" actId="1582"/>
          <ac:cxnSpMkLst>
            <pc:docMk/>
            <pc:sldMk cId="4108102215" sldId="266"/>
            <ac:cxnSpMk id="32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9:51.154" v="316" actId="1582"/>
          <ac:cxnSpMkLst>
            <pc:docMk/>
            <pc:sldMk cId="4108102215" sldId="266"/>
            <ac:cxnSpMk id="33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7:48.349" v="305" actId="207"/>
          <ac:cxnSpMkLst>
            <pc:docMk/>
            <pc:sldMk cId="4108102215" sldId="266"/>
            <ac:cxnSpMk id="34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9:41.789" v="315" actId="1582"/>
          <ac:cxnSpMkLst>
            <pc:docMk/>
            <pc:sldMk cId="4108102215" sldId="266"/>
            <ac:cxnSpMk id="37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22.417" v="341" actId="1582"/>
          <ac:cxnSpMkLst>
            <pc:docMk/>
            <pc:sldMk cId="4108102215" sldId="266"/>
            <ac:cxnSpMk id="39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7:48.349" v="305" actId="207"/>
          <ac:cxnSpMkLst>
            <pc:docMk/>
            <pc:sldMk cId="4108102215" sldId="266"/>
            <ac:cxnSpMk id="41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9:32.991" v="313" actId="1582"/>
          <ac:cxnSpMkLst>
            <pc:docMk/>
            <pc:sldMk cId="4108102215" sldId="266"/>
            <ac:cxnSpMk id="42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09:57:48.349" v="305" actId="207"/>
          <ac:cxnSpMkLst>
            <pc:docMk/>
            <pc:sldMk cId="4108102215" sldId="266"/>
            <ac:cxnSpMk id="43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52.934" v="346" actId="1076"/>
          <ac:cxnSpMkLst>
            <pc:docMk/>
            <pc:sldMk cId="4108102215" sldId="266"/>
            <ac:cxnSpMk id="59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0:06:49.441" v="345" actId="1076"/>
          <ac:cxnSpMkLst>
            <pc:docMk/>
            <pc:sldMk cId="4108102215" sldId="266"/>
            <ac:cxnSpMk id="60" creationId="{00000000-0000-0000-0000-000000000000}"/>
          </ac:cxnSpMkLst>
        </pc:cxnChg>
      </pc:sldChg>
      <pc:sldChg chg="modSp mod ord">
        <pc:chgData name="Paul Bloemers" userId="fe3832ff3b233e04" providerId="LiveId" clId="{54331CA3-527A-4752-BBFA-3354164E113A}" dt="2021-12-29T10:21:21.729" v="619" actId="20577"/>
        <pc:sldMkLst>
          <pc:docMk/>
          <pc:sldMk cId="4011165388" sldId="267"/>
        </pc:sldMkLst>
        <pc:spChg chg="mod">
          <ac:chgData name="Paul Bloemers" userId="fe3832ff3b233e04" providerId="LiveId" clId="{54331CA3-527A-4752-BBFA-3354164E113A}" dt="2021-12-29T10:21:21.729" v="619" actId="20577"/>
          <ac:spMkLst>
            <pc:docMk/>
            <pc:sldMk cId="4011165388" sldId="267"/>
            <ac:spMk id="66562" creationId="{00000000-0000-0000-0000-000000000000}"/>
          </ac:spMkLst>
        </pc:spChg>
      </pc:sldChg>
      <pc:sldChg chg="addSp delSp modSp new mod ord modClrScheme modAnim chgLayout">
        <pc:chgData name="Paul Bloemers" userId="fe3832ff3b233e04" providerId="LiveId" clId="{54331CA3-527A-4752-BBFA-3354164E113A}" dt="2021-12-29T10:21:11.079" v="606"/>
        <pc:sldMkLst>
          <pc:docMk/>
          <pc:sldMk cId="3394263306" sldId="268"/>
        </pc:sldMkLst>
        <pc:spChg chg="del mod ord">
          <ac:chgData name="Paul Bloemers" userId="fe3832ff3b233e04" providerId="LiveId" clId="{54331CA3-527A-4752-BBFA-3354164E113A}" dt="2021-12-29T09:29:17.314" v="98" actId="700"/>
          <ac:spMkLst>
            <pc:docMk/>
            <pc:sldMk cId="3394263306" sldId="268"/>
            <ac:spMk id="2" creationId="{DD9B9D84-0D1D-4126-A781-9A1453CC304C}"/>
          </ac:spMkLst>
        </pc:spChg>
        <pc:spChg chg="del mod ord">
          <ac:chgData name="Paul Bloemers" userId="fe3832ff3b233e04" providerId="LiveId" clId="{54331CA3-527A-4752-BBFA-3354164E113A}" dt="2021-12-29T09:29:17.314" v="98" actId="700"/>
          <ac:spMkLst>
            <pc:docMk/>
            <pc:sldMk cId="3394263306" sldId="268"/>
            <ac:spMk id="3" creationId="{145D1325-E989-483B-91C7-D61820167A71}"/>
          </ac:spMkLst>
        </pc:spChg>
        <pc:spChg chg="add mod ord">
          <ac:chgData name="Paul Bloemers" userId="fe3832ff3b233e04" providerId="LiveId" clId="{54331CA3-527A-4752-BBFA-3354164E113A}" dt="2021-12-29T09:30:20.761" v="191" actId="20577"/>
          <ac:spMkLst>
            <pc:docMk/>
            <pc:sldMk cId="3394263306" sldId="268"/>
            <ac:spMk id="4" creationId="{10DBE6D2-A02D-4C6C-BEFC-5EFCBE9FA34A}"/>
          </ac:spMkLst>
        </pc:spChg>
        <pc:spChg chg="add del mod ord">
          <ac:chgData name="Paul Bloemers" userId="fe3832ff3b233e04" providerId="LiveId" clId="{54331CA3-527A-4752-BBFA-3354164E113A}" dt="2021-12-29T09:29:20.277" v="99" actId="478"/>
          <ac:spMkLst>
            <pc:docMk/>
            <pc:sldMk cId="3394263306" sldId="268"/>
            <ac:spMk id="5" creationId="{1822ADBD-C26E-4730-BD86-37BD83559371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6" creationId="{065ED7E8-57AF-4878-A8D8-466D5D43F32D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7" creationId="{6B18A04C-2BB4-4CBF-BEB0-67F485063BEC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8" creationId="{91EA9DB1-BA88-416B-90D8-5E4F42A558E4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9" creationId="{2B6877F5-3970-477F-990B-D1CDF25A9944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10" creationId="{B0E78BE2-1E42-4677-AD1A-6ACDB5B2639A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11" creationId="{0F1D5F7D-A4DE-4C2E-80DF-85EA75537FE0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12" creationId="{023B02BF-0F98-412A-965F-063E4C6AAAC2}"/>
          </ac:spMkLst>
        </pc:spChg>
        <pc:spChg chg="add del mod">
          <ac:chgData name="Paul Bloemers" userId="fe3832ff3b233e04" providerId="LiveId" clId="{54331CA3-527A-4752-BBFA-3354164E113A}" dt="2021-12-29T09:29:27.118" v="101"/>
          <ac:spMkLst>
            <pc:docMk/>
            <pc:sldMk cId="3394263306" sldId="268"/>
            <ac:spMk id="13" creationId="{21938123-C03E-4481-874C-99960E7885DC}"/>
          </ac:spMkLst>
        </pc:spChg>
        <pc:spChg chg="add mod">
          <ac:chgData name="Paul Bloemers" userId="fe3832ff3b233e04" providerId="LiveId" clId="{54331CA3-527A-4752-BBFA-3354164E113A}" dt="2021-12-29T09:30:07.944" v="166" actId="1038"/>
          <ac:spMkLst>
            <pc:docMk/>
            <pc:sldMk cId="3394263306" sldId="268"/>
            <ac:spMk id="14" creationId="{25E7ADFB-8A3E-4C69-A3FC-F6D4A83BF441}"/>
          </ac:spMkLst>
        </pc:spChg>
        <pc:spChg chg="add mod">
          <ac:chgData name="Paul Bloemers" userId="fe3832ff3b233e04" providerId="LiveId" clId="{54331CA3-527A-4752-BBFA-3354164E113A}" dt="2021-12-29T09:39:54.067" v="203" actId="164"/>
          <ac:spMkLst>
            <pc:docMk/>
            <pc:sldMk cId="3394263306" sldId="268"/>
            <ac:spMk id="15" creationId="{242135D9-2485-493A-B0ED-60B3E99EE499}"/>
          </ac:spMkLst>
        </pc:spChg>
        <pc:spChg chg="add mod">
          <ac:chgData name="Paul Bloemers" userId="fe3832ff3b233e04" providerId="LiveId" clId="{54331CA3-527A-4752-BBFA-3354164E113A}" dt="2021-12-29T09:39:49.298" v="202" actId="164"/>
          <ac:spMkLst>
            <pc:docMk/>
            <pc:sldMk cId="3394263306" sldId="268"/>
            <ac:spMk id="16" creationId="{23586429-1726-4EA6-A430-907CD1077AC3}"/>
          </ac:spMkLst>
        </pc:spChg>
        <pc:spChg chg="add mod">
          <ac:chgData name="Paul Bloemers" userId="fe3832ff3b233e04" providerId="LiveId" clId="{54331CA3-527A-4752-BBFA-3354164E113A}" dt="2021-12-29T09:39:49.298" v="202" actId="164"/>
          <ac:spMkLst>
            <pc:docMk/>
            <pc:sldMk cId="3394263306" sldId="268"/>
            <ac:spMk id="17" creationId="{07D7706F-7B78-4CE8-AE01-10DC329D9D24}"/>
          </ac:spMkLst>
        </pc:spChg>
        <pc:spChg chg="add mod">
          <ac:chgData name="Paul Bloemers" userId="fe3832ff3b233e04" providerId="LiveId" clId="{54331CA3-527A-4752-BBFA-3354164E113A}" dt="2021-12-29T09:39:49.298" v="202" actId="164"/>
          <ac:spMkLst>
            <pc:docMk/>
            <pc:sldMk cId="3394263306" sldId="268"/>
            <ac:spMk id="18" creationId="{CA705965-FEEB-44C5-AC5E-A3D5C0C952D2}"/>
          </ac:spMkLst>
        </pc:spChg>
        <pc:spChg chg="add mod">
          <ac:chgData name="Paul Bloemers" userId="fe3832ff3b233e04" providerId="LiveId" clId="{54331CA3-527A-4752-BBFA-3354164E113A}" dt="2021-12-29T09:40:01.825" v="204" actId="164"/>
          <ac:spMkLst>
            <pc:docMk/>
            <pc:sldMk cId="3394263306" sldId="268"/>
            <ac:spMk id="19" creationId="{132C47FA-2755-49D0-9AF3-4D078064BF96}"/>
          </ac:spMkLst>
        </pc:spChg>
        <pc:spChg chg="add mod">
          <ac:chgData name="Paul Bloemers" userId="fe3832ff3b233e04" providerId="LiveId" clId="{54331CA3-527A-4752-BBFA-3354164E113A}" dt="2021-12-29T09:40:01.825" v="204" actId="164"/>
          <ac:spMkLst>
            <pc:docMk/>
            <pc:sldMk cId="3394263306" sldId="268"/>
            <ac:spMk id="20" creationId="{F3053AE9-20A3-45FD-B8D3-CC93A1638048}"/>
          </ac:spMkLst>
        </pc:spChg>
        <pc:spChg chg="add mod">
          <ac:chgData name="Paul Bloemers" userId="fe3832ff3b233e04" providerId="LiveId" clId="{54331CA3-527A-4752-BBFA-3354164E113A}" dt="2021-12-29T09:40:01.825" v="204" actId="164"/>
          <ac:spMkLst>
            <pc:docMk/>
            <pc:sldMk cId="3394263306" sldId="268"/>
            <ac:spMk id="21" creationId="{35C7BB69-CBA4-4013-9EB5-BB16706337EB}"/>
          </ac:spMkLst>
        </pc:spChg>
        <pc:spChg chg="add mod ord">
          <ac:chgData name="Paul Bloemers" userId="fe3832ff3b233e04" providerId="LiveId" clId="{54331CA3-527A-4752-BBFA-3354164E113A}" dt="2021-12-29T09:56:02.400" v="249" actId="167"/>
          <ac:spMkLst>
            <pc:docMk/>
            <pc:sldMk cId="3394263306" sldId="268"/>
            <ac:spMk id="39" creationId="{EF7736D3-B374-4357-B7BA-F279188B1166}"/>
          </ac:spMkLst>
        </pc:spChg>
        <pc:spChg chg="add mod">
          <ac:chgData name="Paul Bloemers" userId="fe3832ff3b233e04" providerId="LiveId" clId="{54331CA3-527A-4752-BBFA-3354164E113A}" dt="2021-12-29T09:56:39.164" v="286" actId="207"/>
          <ac:spMkLst>
            <pc:docMk/>
            <pc:sldMk cId="3394263306" sldId="268"/>
            <ac:spMk id="40" creationId="{128EA357-C993-4777-A009-D90D0B153E0E}"/>
          </ac:spMkLst>
        </pc:spChg>
        <pc:grpChg chg="add mod">
          <ac:chgData name="Paul Bloemers" userId="fe3832ff3b233e04" providerId="LiveId" clId="{54331CA3-527A-4752-BBFA-3354164E113A}" dt="2021-12-29T09:39:49.298" v="202" actId="164"/>
          <ac:grpSpMkLst>
            <pc:docMk/>
            <pc:sldMk cId="3394263306" sldId="268"/>
            <ac:grpSpMk id="36" creationId="{CE04B8C6-FF24-472B-AF1F-19E0926967DA}"/>
          </ac:grpSpMkLst>
        </pc:grpChg>
        <pc:grpChg chg="add mod">
          <ac:chgData name="Paul Bloemers" userId="fe3832ff3b233e04" providerId="LiveId" clId="{54331CA3-527A-4752-BBFA-3354164E113A}" dt="2021-12-29T09:39:54.067" v="203" actId="164"/>
          <ac:grpSpMkLst>
            <pc:docMk/>
            <pc:sldMk cId="3394263306" sldId="268"/>
            <ac:grpSpMk id="37" creationId="{82C33DF0-F741-486E-A751-D45FB635E12A}"/>
          </ac:grpSpMkLst>
        </pc:grpChg>
        <pc:grpChg chg="add mod">
          <ac:chgData name="Paul Bloemers" userId="fe3832ff3b233e04" providerId="LiveId" clId="{54331CA3-527A-4752-BBFA-3354164E113A}" dt="2021-12-29T09:40:01.825" v="204" actId="164"/>
          <ac:grpSpMkLst>
            <pc:docMk/>
            <pc:sldMk cId="3394263306" sldId="268"/>
            <ac:grpSpMk id="38" creationId="{0C7A1FF0-62F5-4C1D-BB7D-0B8396C1B1F4}"/>
          </ac:grpSpMkLst>
        </pc:grpChg>
        <pc:cxnChg chg="add mod">
          <ac:chgData name="Paul Bloemers" userId="fe3832ff3b233e04" providerId="LiveId" clId="{54331CA3-527A-4752-BBFA-3354164E113A}" dt="2021-12-29T09:39:49.298" v="202" actId="164"/>
          <ac:cxnSpMkLst>
            <pc:docMk/>
            <pc:sldMk cId="3394263306" sldId="268"/>
            <ac:cxnSpMk id="23" creationId="{70DCEC8F-CFDB-48F0-B830-BF7CA675566A}"/>
          </ac:cxnSpMkLst>
        </pc:cxnChg>
        <pc:cxnChg chg="add mod">
          <ac:chgData name="Paul Bloemers" userId="fe3832ff3b233e04" providerId="LiveId" clId="{54331CA3-527A-4752-BBFA-3354164E113A}" dt="2021-12-29T09:39:54.067" v="203" actId="164"/>
          <ac:cxnSpMkLst>
            <pc:docMk/>
            <pc:sldMk cId="3394263306" sldId="268"/>
            <ac:cxnSpMk id="25" creationId="{113692A1-4CC4-4183-B520-F1EEBFD6ECA6}"/>
          </ac:cxnSpMkLst>
        </pc:cxnChg>
        <pc:cxnChg chg="add mod">
          <ac:chgData name="Paul Bloemers" userId="fe3832ff3b233e04" providerId="LiveId" clId="{54331CA3-527A-4752-BBFA-3354164E113A}" dt="2021-12-29T09:39:49.298" v="202" actId="164"/>
          <ac:cxnSpMkLst>
            <pc:docMk/>
            <pc:sldMk cId="3394263306" sldId="268"/>
            <ac:cxnSpMk id="27" creationId="{8618D14D-F9CC-48B5-A7C4-DE2227CE7325}"/>
          </ac:cxnSpMkLst>
        </pc:cxnChg>
        <pc:cxnChg chg="add mod">
          <ac:chgData name="Paul Bloemers" userId="fe3832ff3b233e04" providerId="LiveId" clId="{54331CA3-527A-4752-BBFA-3354164E113A}" dt="2021-12-29T09:39:49.298" v="202" actId="164"/>
          <ac:cxnSpMkLst>
            <pc:docMk/>
            <pc:sldMk cId="3394263306" sldId="268"/>
            <ac:cxnSpMk id="29" creationId="{60B6FB4B-CED8-47A4-9316-85DA29D33D41}"/>
          </ac:cxnSpMkLst>
        </pc:cxnChg>
        <pc:cxnChg chg="add mod">
          <ac:chgData name="Paul Bloemers" userId="fe3832ff3b233e04" providerId="LiveId" clId="{54331CA3-527A-4752-BBFA-3354164E113A}" dt="2021-12-29T09:40:01.825" v="204" actId="164"/>
          <ac:cxnSpMkLst>
            <pc:docMk/>
            <pc:sldMk cId="3394263306" sldId="268"/>
            <ac:cxnSpMk id="31" creationId="{E52BEBF8-15FE-4779-A278-5AACA5CF2C8A}"/>
          </ac:cxnSpMkLst>
        </pc:cxnChg>
        <pc:cxnChg chg="add mod">
          <ac:chgData name="Paul Bloemers" userId="fe3832ff3b233e04" providerId="LiveId" clId="{54331CA3-527A-4752-BBFA-3354164E113A}" dt="2021-12-29T09:40:01.825" v="204" actId="164"/>
          <ac:cxnSpMkLst>
            <pc:docMk/>
            <pc:sldMk cId="3394263306" sldId="268"/>
            <ac:cxnSpMk id="33" creationId="{2843BA38-99C7-4813-9A78-BB88185F0D30}"/>
          </ac:cxnSpMkLst>
        </pc:cxnChg>
        <pc:cxnChg chg="add mod">
          <ac:chgData name="Paul Bloemers" userId="fe3832ff3b233e04" providerId="LiveId" clId="{54331CA3-527A-4752-BBFA-3354164E113A}" dt="2021-12-29T09:40:01.825" v="204" actId="164"/>
          <ac:cxnSpMkLst>
            <pc:docMk/>
            <pc:sldMk cId="3394263306" sldId="268"/>
            <ac:cxnSpMk id="35" creationId="{E20988B8-C334-4F12-951D-4424849F2D86}"/>
          </ac:cxnSpMkLst>
        </pc:cxnChg>
      </pc:sldChg>
      <pc:sldChg chg="addSp modSp add mod modClrScheme modAnim chgLayout">
        <pc:chgData name="Paul Bloemers" userId="fe3832ff3b233e04" providerId="LiveId" clId="{54331CA3-527A-4752-BBFA-3354164E113A}" dt="2021-12-29T10:55:07.767" v="903"/>
        <pc:sldMkLst>
          <pc:docMk/>
          <pc:sldMk cId="1607875896" sldId="269"/>
        </pc:sldMkLst>
        <pc:spChg chg="mod">
          <ac:chgData name="Paul Bloemers" userId="fe3832ff3b233e04" providerId="LiveId" clId="{54331CA3-527A-4752-BBFA-3354164E113A}" dt="2021-12-29T10:53:23.565" v="877" actId="164"/>
          <ac:spMkLst>
            <pc:docMk/>
            <pc:sldMk cId="1607875896" sldId="269"/>
            <ac:spMk id="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0:53:23.565" v="877" actId="164"/>
          <ac:spMkLst>
            <pc:docMk/>
            <pc:sldMk cId="1607875896" sldId="269"/>
            <ac:spMk id="5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10:20:19.562" v="602" actId="700"/>
          <ac:spMkLst>
            <pc:docMk/>
            <pc:sldMk cId="1607875896" sldId="269"/>
            <ac:spMk id="55298" creationId="{00000000-0000-0000-0000-000000000000}"/>
          </ac:spMkLst>
        </pc:spChg>
        <pc:spChg chg="mod ord">
          <ac:chgData name="Paul Bloemers" userId="fe3832ff3b233e04" providerId="LiveId" clId="{54331CA3-527A-4752-BBFA-3354164E113A}" dt="2021-12-29T10:55:02.772" v="902" actId="404"/>
          <ac:spMkLst>
            <pc:docMk/>
            <pc:sldMk cId="1607875896" sldId="269"/>
            <ac:spMk id="55299" creationId="{00000000-0000-0000-0000-000000000000}"/>
          </ac:spMkLst>
        </pc:spChg>
        <pc:grpChg chg="add mod">
          <ac:chgData name="Paul Bloemers" userId="fe3832ff3b233e04" providerId="LiveId" clId="{54331CA3-527A-4752-BBFA-3354164E113A}" dt="2021-12-29T10:53:23.565" v="877" actId="164"/>
          <ac:grpSpMkLst>
            <pc:docMk/>
            <pc:sldMk cId="1607875896" sldId="269"/>
            <ac:grpSpMk id="3" creationId="{5AD65811-C402-470C-9ECB-74A2E52EF2D3}"/>
          </ac:grpSpMkLst>
        </pc:grpChg>
        <pc:cxnChg chg="mod">
          <ac:chgData name="Paul Bloemers" userId="fe3832ff3b233e04" providerId="LiveId" clId="{54331CA3-527A-4752-BBFA-3354164E113A}" dt="2021-12-29T10:53:23.565" v="877" actId="164"/>
          <ac:cxnSpMkLst>
            <pc:docMk/>
            <pc:sldMk cId="1607875896" sldId="269"/>
            <ac:cxnSpMk id="4" creationId="{00000000-0000-0000-0000-000000000000}"/>
          </ac:cxnSpMkLst>
        </pc:cxnChg>
      </pc:sldChg>
      <pc:sldChg chg="addSp delSp modSp new mod modClrScheme modAnim chgLayout">
        <pc:chgData name="Paul Bloemers" userId="fe3832ff3b233e04" providerId="LiveId" clId="{54331CA3-527A-4752-BBFA-3354164E113A}" dt="2021-12-29T11:20:53.083" v="1118" actId="113"/>
        <pc:sldMkLst>
          <pc:docMk/>
          <pc:sldMk cId="130407297" sldId="270"/>
        </pc:sldMkLst>
        <pc:spChg chg="del mod ord">
          <ac:chgData name="Paul Bloemers" userId="fe3832ff3b233e04" providerId="LiveId" clId="{54331CA3-527A-4752-BBFA-3354164E113A}" dt="2021-12-29T10:58:33.412" v="907" actId="700"/>
          <ac:spMkLst>
            <pc:docMk/>
            <pc:sldMk cId="130407297" sldId="270"/>
            <ac:spMk id="2" creationId="{CC56F969-861F-42AC-BDB0-CE7BA7215719}"/>
          </ac:spMkLst>
        </pc:spChg>
        <pc:spChg chg="del mod ord">
          <ac:chgData name="Paul Bloemers" userId="fe3832ff3b233e04" providerId="LiveId" clId="{54331CA3-527A-4752-BBFA-3354164E113A}" dt="2021-12-29T10:58:33.412" v="907" actId="700"/>
          <ac:spMkLst>
            <pc:docMk/>
            <pc:sldMk cId="130407297" sldId="270"/>
            <ac:spMk id="3" creationId="{85964799-C206-4EAF-B799-2D1CA98AECD2}"/>
          </ac:spMkLst>
        </pc:spChg>
        <pc:spChg chg="add del mod ord">
          <ac:chgData name="Paul Bloemers" userId="fe3832ff3b233e04" providerId="LiveId" clId="{54331CA3-527A-4752-BBFA-3354164E113A}" dt="2021-12-29T10:58:52.421" v="910" actId="700"/>
          <ac:spMkLst>
            <pc:docMk/>
            <pc:sldMk cId="130407297" sldId="270"/>
            <ac:spMk id="4" creationId="{77629716-AF5F-4813-B635-293D97229D7B}"/>
          </ac:spMkLst>
        </pc:spChg>
        <pc:spChg chg="add del mod ord">
          <ac:chgData name="Paul Bloemers" userId="fe3832ff3b233e04" providerId="LiveId" clId="{54331CA3-527A-4752-BBFA-3354164E113A}" dt="2021-12-29T10:58:52.421" v="910" actId="700"/>
          <ac:spMkLst>
            <pc:docMk/>
            <pc:sldMk cId="130407297" sldId="270"/>
            <ac:spMk id="5" creationId="{AE2B000B-2BAA-4016-8CD8-5E6D3396F6B1}"/>
          </ac:spMkLst>
        </pc:spChg>
        <pc:spChg chg="add del mod ord">
          <ac:chgData name="Paul Bloemers" userId="fe3832ff3b233e04" providerId="LiveId" clId="{54331CA3-527A-4752-BBFA-3354164E113A}" dt="2021-12-29T10:58:58.280" v="911" actId="700"/>
          <ac:spMkLst>
            <pc:docMk/>
            <pc:sldMk cId="130407297" sldId="270"/>
            <ac:spMk id="6" creationId="{F28EF4C2-BB00-4CCD-AFF3-9437949727A8}"/>
          </ac:spMkLst>
        </pc:spChg>
        <pc:spChg chg="add del mod ord">
          <ac:chgData name="Paul Bloemers" userId="fe3832ff3b233e04" providerId="LiveId" clId="{54331CA3-527A-4752-BBFA-3354164E113A}" dt="2021-12-29T10:58:58.280" v="911" actId="700"/>
          <ac:spMkLst>
            <pc:docMk/>
            <pc:sldMk cId="130407297" sldId="270"/>
            <ac:spMk id="7" creationId="{2783192C-DECC-44E1-B7FF-0B618365B8E0}"/>
          </ac:spMkLst>
        </pc:spChg>
        <pc:spChg chg="add mod ord">
          <ac:chgData name="Paul Bloemers" userId="fe3832ff3b233e04" providerId="LiveId" clId="{54331CA3-527A-4752-BBFA-3354164E113A}" dt="2021-12-29T10:59:02.489" v="926" actId="20577"/>
          <ac:spMkLst>
            <pc:docMk/>
            <pc:sldMk cId="130407297" sldId="270"/>
            <ac:spMk id="8" creationId="{EB60E4CC-CA7A-4C49-AE9B-4346E2420FD5}"/>
          </ac:spMkLst>
        </pc:spChg>
        <pc:spChg chg="add mod ord">
          <ac:chgData name="Paul Bloemers" userId="fe3832ff3b233e04" providerId="LiveId" clId="{54331CA3-527A-4752-BBFA-3354164E113A}" dt="2021-12-29T11:20:53.083" v="1118" actId="113"/>
          <ac:spMkLst>
            <pc:docMk/>
            <pc:sldMk cId="130407297" sldId="270"/>
            <ac:spMk id="9" creationId="{5402FC96-8181-44D4-98B5-809223F7F23D}"/>
          </ac:spMkLst>
        </pc:spChg>
        <pc:picChg chg="add mod">
          <ac:chgData name="Paul Bloemers" userId="fe3832ff3b233e04" providerId="LiveId" clId="{54331CA3-527A-4752-BBFA-3354164E113A}" dt="2021-12-29T11:19:55.822" v="1101" actId="1076"/>
          <ac:picMkLst>
            <pc:docMk/>
            <pc:sldMk cId="130407297" sldId="270"/>
            <ac:picMk id="10" creationId="{50E6CA6D-1116-4229-9CFD-A5D528FF4473}"/>
          </ac:picMkLst>
        </pc:picChg>
        <pc:picChg chg="add mod">
          <ac:chgData name="Paul Bloemers" userId="fe3832ff3b233e04" providerId="LiveId" clId="{54331CA3-527A-4752-BBFA-3354164E113A}" dt="2021-12-29T11:19:45.975" v="1100" actId="29295"/>
          <ac:picMkLst>
            <pc:docMk/>
            <pc:sldMk cId="130407297" sldId="270"/>
            <ac:picMk id="11" creationId="{FFB8FFE4-7F38-4B63-B2C2-65D02F5CDB61}"/>
          </ac:picMkLst>
        </pc:picChg>
      </pc:sldChg>
      <pc:sldChg chg="modSp add mod modClrScheme chgLayout">
        <pc:chgData name="Paul Bloemers" userId="fe3832ff3b233e04" providerId="LiveId" clId="{54331CA3-527A-4752-BBFA-3354164E113A}" dt="2021-12-29T12:50:31.444" v="1626" actId="13822"/>
        <pc:sldMkLst>
          <pc:docMk/>
          <pc:sldMk cId="1414094217" sldId="271"/>
        </pc:sldMkLst>
        <pc:spChg chg="mod ord">
          <ac:chgData name="Paul Bloemers" userId="fe3832ff3b233e04" providerId="LiveId" clId="{54331CA3-527A-4752-BBFA-3354164E113A}" dt="2021-12-29T11:09:32.578" v="976" actId="20577"/>
          <ac:spMkLst>
            <pc:docMk/>
            <pc:sldMk cId="1414094217" sldId="271"/>
            <ac:spMk id="2" creationId="{32A2790F-C283-48AA-BFD9-81E5A949C05A}"/>
          </ac:spMkLst>
        </pc:spChg>
        <pc:spChg chg="mod ord">
          <ac:chgData name="Paul Bloemers" userId="fe3832ff3b233e04" providerId="LiveId" clId="{54331CA3-527A-4752-BBFA-3354164E113A}" dt="2021-12-29T11:09:22.971" v="973" actId="700"/>
          <ac:spMkLst>
            <pc:docMk/>
            <pc:sldMk cId="1414094217" sldId="271"/>
            <ac:spMk id="3" creationId="{F6578361-61F6-4203-B6E6-9A2BB6DE7103}"/>
          </ac:spMkLst>
        </pc:spChg>
        <pc:spChg chg="mod">
          <ac:chgData name="Paul Bloemers" userId="fe3832ff3b233e04" providerId="LiveId" clId="{54331CA3-527A-4752-BBFA-3354164E113A}" dt="2021-12-29T12:49:52.033" v="1623" actId="1582"/>
          <ac:spMkLst>
            <pc:docMk/>
            <pc:sldMk cId="1414094217" sldId="271"/>
            <ac:spMk id="6" creationId="{C6294EA8-81C9-4D72-AFD7-ACDDDD6B026F}"/>
          </ac:spMkLst>
        </pc:spChg>
        <pc:spChg chg="mod">
          <ac:chgData name="Paul Bloemers" userId="fe3832ff3b233e04" providerId="LiveId" clId="{54331CA3-527A-4752-BBFA-3354164E113A}" dt="2021-12-29T11:32:24.063" v="1120" actId="13822"/>
          <ac:spMkLst>
            <pc:docMk/>
            <pc:sldMk cId="1414094217" sldId="271"/>
            <ac:spMk id="7" creationId="{77B2413E-F0CA-43BE-BB46-310CF0FD6A1C}"/>
          </ac:spMkLst>
        </pc:spChg>
        <pc:spChg chg="mod">
          <ac:chgData name="Paul Bloemers" userId="fe3832ff3b233e04" providerId="LiveId" clId="{54331CA3-527A-4752-BBFA-3354164E113A}" dt="2021-12-29T12:49:57.771" v="1624" actId="1582"/>
          <ac:spMkLst>
            <pc:docMk/>
            <pc:sldMk cId="1414094217" sldId="271"/>
            <ac:spMk id="8" creationId="{EA82E7DA-F281-4AB9-A894-C5AFA7E02856}"/>
          </ac:spMkLst>
        </pc:spChg>
        <pc:spChg chg="mod">
          <ac:chgData name="Paul Bloemers" userId="fe3832ff3b233e04" providerId="LiveId" clId="{54331CA3-527A-4752-BBFA-3354164E113A}" dt="2021-12-29T11:32:36.821" v="1124" actId="13822"/>
          <ac:spMkLst>
            <pc:docMk/>
            <pc:sldMk cId="1414094217" sldId="271"/>
            <ac:spMk id="9" creationId="{474C1D05-4211-4E89-B619-130B87A6C36C}"/>
          </ac:spMkLst>
        </pc:spChg>
        <pc:spChg chg="mod">
          <ac:chgData name="Paul Bloemers" userId="fe3832ff3b233e04" providerId="LiveId" clId="{54331CA3-527A-4752-BBFA-3354164E113A}" dt="2021-12-29T12:50:03.275" v="1625" actId="1582"/>
          <ac:spMkLst>
            <pc:docMk/>
            <pc:sldMk cId="1414094217" sldId="271"/>
            <ac:spMk id="11" creationId="{AB6506EC-DB4C-4BA9-8626-9DF293E275B3}"/>
          </ac:spMkLst>
        </pc:spChg>
        <pc:spChg chg="mod">
          <ac:chgData name="Paul Bloemers" userId="fe3832ff3b233e04" providerId="LiveId" clId="{54331CA3-527A-4752-BBFA-3354164E113A}" dt="2021-12-29T11:32:44.302" v="1126" actId="13822"/>
          <ac:spMkLst>
            <pc:docMk/>
            <pc:sldMk cId="1414094217" sldId="271"/>
            <ac:spMk id="12" creationId="{48061988-2D16-4D9A-8555-93EC1B3545CA}"/>
          </ac:spMkLst>
        </pc:spChg>
        <pc:spChg chg="mod">
          <ac:chgData name="Paul Bloemers" userId="fe3832ff3b233e04" providerId="LiveId" clId="{54331CA3-527A-4752-BBFA-3354164E113A}" dt="2021-12-29T12:50:31.444" v="1626" actId="13822"/>
          <ac:spMkLst>
            <pc:docMk/>
            <pc:sldMk cId="1414094217" sldId="271"/>
            <ac:spMk id="13" creationId="{215A989A-30F4-4020-BB92-69FCCCF5575F}"/>
          </ac:spMkLst>
        </pc:spChg>
        <pc:spChg chg="mod">
          <ac:chgData name="Paul Bloemers" userId="fe3832ff3b233e04" providerId="LiveId" clId="{54331CA3-527A-4752-BBFA-3354164E113A}" dt="2021-12-29T12:50:31.444" v="1626" actId="13822"/>
          <ac:spMkLst>
            <pc:docMk/>
            <pc:sldMk cId="1414094217" sldId="271"/>
            <ac:spMk id="17" creationId="{1C383C2D-2CF9-4E0F-9AFC-EE741F3778EC}"/>
          </ac:spMkLst>
        </pc:spChg>
        <pc:cxnChg chg="mod">
          <ac:chgData name="Paul Bloemers" userId="fe3832ff3b233e04" providerId="LiveId" clId="{54331CA3-527A-4752-BBFA-3354164E113A}" dt="2021-12-29T11:32:54.458" v="1127" actId="208"/>
          <ac:cxnSpMkLst>
            <pc:docMk/>
            <pc:sldMk cId="1414094217" sldId="271"/>
            <ac:cxnSpMk id="4" creationId="{74E1B975-9728-4B7A-B5D9-0CBF117675D3}"/>
          </ac:cxnSpMkLst>
        </pc:cxnChg>
        <pc:cxnChg chg="mod">
          <ac:chgData name="Paul Bloemers" userId="fe3832ff3b233e04" providerId="LiveId" clId="{54331CA3-527A-4752-BBFA-3354164E113A}" dt="2021-12-29T11:32:54.458" v="1127" actId="208"/>
          <ac:cxnSpMkLst>
            <pc:docMk/>
            <pc:sldMk cId="1414094217" sldId="271"/>
            <ac:cxnSpMk id="5" creationId="{6CBE8EAD-AA78-4A55-9D27-069A134DFF86}"/>
          </ac:cxnSpMkLst>
        </pc:cxnChg>
        <pc:cxnChg chg="mod">
          <ac:chgData name="Paul Bloemers" userId="fe3832ff3b233e04" providerId="LiveId" clId="{54331CA3-527A-4752-BBFA-3354164E113A}" dt="2021-12-29T11:32:54.458" v="1127" actId="208"/>
          <ac:cxnSpMkLst>
            <pc:docMk/>
            <pc:sldMk cId="1414094217" sldId="271"/>
            <ac:cxnSpMk id="10" creationId="{339B8826-5654-4C93-B66D-17E0354A4850}"/>
          </ac:cxnSpMkLst>
        </pc:cxnChg>
        <pc:cxnChg chg="mod">
          <ac:chgData name="Paul Bloemers" userId="fe3832ff3b233e04" providerId="LiveId" clId="{54331CA3-527A-4752-BBFA-3354164E113A}" dt="2021-12-29T11:32:54.458" v="1127" actId="208"/>
          <ac:cxnSpMkLst>
            <pc:docMk/>
            <pc:sldMk cId="1414094217" sldId="271"/>
            <ac:cxnSpMk id="14" creationId="{B841AD79-31CE-4E4B-B280-2E3DDC938FDD}"/>
          </ac:cxnSpMkLst>
        </pc:cxnChg>
        <pc:cxnChg chg="mod">
          <ac:chgData name="Paul Bloemers" userId="fe3832ff3b233e04" providerId="LiveId" clId="{54331CA3-527A-4752-BBFA-3354164E113A}" dt="2021-12-29T11:32:54.458" v="1127" actId="208"/>
          <ac:cxnSpMkLst>
            <pc:docMk/>
            <pc:sldMk cId="1414094217" sldId="271"/>
            <ac:cxnSpMk id="16" creationId="{129BD29F-7F60-4B92-8945-DD2099523810}"/>
          </ac:cxnSpMkLst>
        </pc:cxnChg>
      </pc:sldChg>
      <pc:sldChg chg="addSp delSp modSp add mod modClrScheme chgLayout">
        <pc:chgData name="Paul Bloemers" userId="fe3832ff3b233e04" providerId="LiveId" clId="{54331CA3-527A-4752-BBFA-3354164E113A}" dt="2021-12-29T12:54:43.924" v="1642" actId="1076"/>
        <pc:sldMkLst>
          <pc:docMk/>
          <pc:sldMk cId="3260462297" sldId="272"/>
        </pc:sldMkLst>
        <pc:spChg chg="add del mod ord">
          <ac:chgData name="Paul Bloemers" userId="fe3832ff3b233e04" providerId="LiveId" clId="{54331CA3-527A-4752-BBFA-3354164E113A}" dt="2021-12-29T12:47:07.908" v="1604" actId="478"/>
          <ac:spMkLst>
            <pc:docMk/>
            <pc:sldMk cId="3260462297" sldId="272"/>
            <ac:spMk id="2" creationId="{2B04A987-3E01-43F0-8EAA-E8928139685B}"/>
          </ac:spMkLst>
        </pc:spChg>
        <pc:spChg chg="mod">
          <ac:chgData name="Paul Bloemers" userId="fe3832ff3b233e04" providerId="LiveId" clId="{54331CA3-527A-4752-BBFA-3354164E113A}" dt="2021-12-29T12:46:58.899" v="1603" actId="207"/>
          <ac:spMkLst>
            <pc:docMk/>
            <pc:sldMk cId="3260462297" sldId="272"/>
            <ac:spMk id="4" creationId="{026C9406-1D73-4FBB-B891-B072C394CF72}"/>
          </ac:spMkLst>
        </pc:spChg>
        <pc:spChg chg="mod ord">
          <ac:chgData name="Paul Bloemers" userId="fe3832ff3b233e04" providerId="LiveId" clId="{54331CA3-527A-4752-BBFA-3354164E113A}" dt="2021-12-29T12:45:58.918" v="1594" actId="20577"/>
          <ac:spMkLst>
            <pc:docMk/>
            <pc:sldMk cId="3260462297" sldId="272"/>
            <ac:spMk id="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2:50:49.495" v="1628" actId="1582"/>
          <ac:spMkLst>
            <pc:docMk/>
            <pc:sldMk cId="3260462297" sldId="272"/>
            <ac:spMk id="43" creationId="{7664CA1D-990A-4606-BB73-BD08029120B6}"/>
          </ac:spMkLst>
        </pc:spChg>
        <pc:spChg chg="mod">
          <ac:chgData name="Paul Bloemers" userId="fe3832ff3b233e04" providerId="LiveId" clId="{54331CA3-527A-4752-BBFA-3354164E113A}" dt="2021-12-29T12:47:27.425" v="1606" actId="13822"/>
          <ac:spMkLst>
            <pc:docMk/>
            <pc:sldMk cId="3260462297" sldId="272"/>
            <ac:spMk id="44" creationId="{D658AFDC-7606-4034-98CC-ED9542409D18}"/>
          </ac:spMkLst>
        </pc:spChg>
        <pc:spChg chg="mod">
          <ac:chgData name="Paul Bloemers" userId="fe3832ff3b233e04" providerId="LiveId" clId="{54331CA3-527A-4752-BBFA-3354164E113A}" dt="2021-12-29T12:50:54.124" v="1629" actId="1582"/>
          <ac:spMkLst>
            <pc:docMk/>
            <pc:sldMk cId="3260462297" sldId="272"/>
            <ac:spMk id="46" creationId="{EC17BD34-71A1-4495-ABBE-855ACBACD2B8}"/>
          </ac:spMkLst>
        </pc:spChg>
        <pc:spChg chg="mod">
          <ac:chgData name="Paul Bloemers" userId="fe3832ff3b233e04" providerId="LiveId" clId="{54331CA3-527A-4752-BBFA-3354164E113A}" dt="2021-12-29T12:47:34.393" v="1608" actId="13822"/>
          <ac:spMkLst>
            <pc:docMk/>
            <pc:sldMk cId="3260462297" sldId="272"/>
            <ac:spMk id="47" creationId="{D8E5A6BC-DDA8-4523-876F-4996DC5ACDEF}"/>
          </ac:spMkLst>
        </pc:spChg>
        <pc:spChg chg="mod">
          <ac:chgData name="Paul Bloemers" userId="fe3832ff3b233e04" providerId="LiveId" clId="{54331CA3-527A-4752-BBFA-3354164E113A}" dt="2021-12-29T12:50:59.293" v="1630" actId="1582"/>
          <ac:spMkLst>
            <pc:docMk/>
            <pc:sldMk cId="3260462297" sldId="272"/>
            <ac:spMk id="50" creationId="{753F48C7-E4FB-4C45-97A8-39DFC979A69B}"/>
          </ac:spMkLst>
        </pc:spChg>
        <pc:spChg chg="mod">
          <ac:chgData name="Paul Bloemers" userId="fe3832ff3b233e04" providerId="LiveId" clId="{54331CA3-527A-4752-BBFA-3354164E113A}" dt="2021-12-29T12:47:40.952" v="1610" actId="13822"/>
          <ac:spMkLst>
            <pc:docMk/>
            <pc:sldMk cId="3260462297" sldId="272"/>
            <ac:spMk id="51" creationId="{A505BA98-E227-4303-B94F-506A099A9C65}"/>
          </ac:spMkLst>
        </pc:spChg>
        <pc:spChg chg="mod">
          <ac:chgData name="Paul Bloemers" userId="fe3832ff3b233e04" providerId="LiveId" clId="{54331CA3-527A-4752-BBFA-3354164E113A}" dt="2021-12-29T12:47:44.525" v="1611" actId="13822"/>
          <ac:spMkLst>
            <pc:docMk/>
            <pc:sldMk cId="3260462297" sldId="272"/>
            <ac:spMk id="52" creationId="{5625905A-ACA7-4D4C-B06F-A0362623BAB2}"/>
          </ac:spMkLst>
        </pc:spChg>
        <pc:spChg chg="mod">
          <ac:chgData name="Paul Bloemers" userId="fe3832ff3b233e04" providerId="LiveId" clId="{54331CA3-527A-4752-BBFA-3354164E113A}" dt="2021-12-29T12:46:58.899" v="1603" actId="207"/>
          <ac:spMkLst>
            <pc:docMk/>
            <pc:sldMk cId="3260462297" sldId="272"/>
            <ac:spMk id="54" creationId="{A3627DBE-7065-4991-8F71-B341C36D62BA}"/>
          </ac:spMkLst>
        </pc:spChg>
        <pc:spChg chg="mod">
          <ac:chgData name="Paul Bloemers" userId="fe3832ff3b233e04" providerId="LiveId" clId="{54331CA3-527A-4752-BBFA-3354164E113A}" dt="2021-12-29T12:47:44.525" v="1611" actId="13822"/>
          <ac:spMkLst>
            <pc:docMk/>
            <pc:sldMk cId="3260462297" sldId="272"/>
            <ac:spMk id="57" creationId="{B203C0F2-5D6F-47D4-AC7B-3B9D5DD98E0A}"/>
          </ac:spMkLst>
        </pc:spChg>
        <pc:spChg chg="mod">
          <ac:chgData name="Paul Bloemers" userId="fe3832ff3b233e04" providerId="LiveId" clId="{54331CA3-527A-4752-BBFA-3354164E113A}" dt="2021-12-29T12:47:48.941" v="1612" actId="13822"/>
          <ac:spMkLst>
            <pc:docMk/>
            <pc:sldMk cId="3260462297" sldId="272"/>
            <ac:spMk id="58" creationId="{859530B4-89EB-46BD-ABF4-DA9CDD7A684A}"/>
          </ac:spMkLst>
        </pc:spChg>
        <pc:spChg chg="mod">
          <ac:chgData name="Paul Bloemers" userId="fe3832ff3b233e04" providerId="LiveId" clId="{54331CA3-527A-4752-BBFA-3354164E113A}" dt="2021-12-29T12:46:58.899" v="1603" actId="207"/>
          <ac:spMkLst>
            <pc:docMk/>
            <pc:sldMk cId="3260462297" sldId="272"/>
            <ac:spMk id="59" creationId="{A9B51F9E-3FF6-4835-8527-B58CD8C129BD}"/>
          </ac:spMkLst>
        </pc:spChg>
        <pc:spChg chg="mod">
          <ac:chgData name="Paul Bloemers" userId="fe3832ff3b233e04" providerId="LiveId" clId="{54331CA3-527A-4752-BBFA-3354164E113A}" dt="2021-12-29T12:51:04.545" v="1631" actId="1582"/>
          <ac:spMkLst>
            <pc:docMk/>
            <pc:sldMk cId="3260462297" sldId="272"/>
            <ac:spMk id="71" creationId="{089F5045-AEBE-4D3A-8612-E83B4B7F31B2}"/>
          </ac:spMkLst>
        </pc:spChg>
        <pc:spChg chg="mod">
          <ac:chgData name="Paul Bloemers" userId="fe3832ff3b233e04" providerId="LiveId" clId="{54331CA3-527A-4752-BBFA-3354164E113A}" dt="2021-12-29T12:47:57.278" v="1614" actId="13822"/>
          <ac:spMkLst>
            <pc:docMk/>
            <pc:sldMk cId="3260462297" sldId="272"/>
            <ac:spMk id="72" creationId="{C0B1B87C-EA4D-46F0-9EF4-2EA3C1D3D5B7}"/>
          </ac:spMkLst>
        </pc:spChg>
        <pc:spChg chg="mod">
          <ac:chgData name="Paul Bloemers" userId="fe3832ff3b233e04" providerId="LiveId" clId="{54331CA3-527A-4752-BBFA-3354164E113A}" dt="2021-12-29T12:51:08.850" v="1632" actId="1582"/>
          <ac:spMkLst>
            <pc:docMk/>
            <pc:sldMk cId="3260462297" sldId="272"/>
            <ac:spMk id="74" creationId="{34BA3F32-0502-43DC-BF44-34315F3FEDDD}"/>
          </ac:spMkLst>
        </pc:spChg>
        <pc:spChg chg="mod">
          <ac:chgData name="Paul Bloemers" userId="fe3832ff3b233e04" providerId="LiveId" clId="{54331CA3-527A-4752-BBFA-3354164E113A}" dt="2021-12-29T12:48:03.421" v="1616" actId="13822"/>
          <ac:spMkLst>
            <pc:docMk/>
            <pc:sldMk cId="3260462297" sldId="272"/>
            <ac:spMk id="75" creationId="{8370DBA7-1AEF-44DC-A5FF-70650160796F}"/>
          </ac:spMkLst>
        </pc:spChg>
        <pc:spChg chg="mod">
          <ac:chgData name="Paul Bloemers" userId="fe3832ff3b233e04" providerId="LiveId" clId="{54331CA3-527A-4752-BBFA-3354164E113A}" dt="2021-12-29T12:51:14.239" v="1633" actId="1582"/>
          <ac:spMkLst>
            <pc:docMk/>
            <pc:sldMk cId="3260462297" sldId="272"/>
            <ac:spMk id="84" creationId="{59AF8C3B-DE89-48BB-8DD3-0A312FADD09A}"/>
          </ac:spMkLst>
        </pc:spChg>
        <pc:spChg chg="mod">
          <ac:chgData name="Paul Bloemers" userId="fe3832ff3b233e04" providerId="LiveId" clId="{54331CA3-527A-4752-BBFA-3354164E113A}" dt="2021-12-29T12:52:16.461" v="1637" actId="207"/>
          <ac:spMkLst>
            <pc:docMk/>
            <pc:sldMk cId="3260462297" sldId="272"/>
            <ac:spMk id="8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2:48:10.405" v="1618" actId="13822"/>
          <ac:spMkLst>
            <pc:docMk/>
            <pc:sldMk cId="3260462297" sldId="272"/>
            <ac:spMk id="86" creationId="{3265F2BF-2767-442F-BF38-F48F5643F86A}"/>
          </ac:spMkLst>
        </pc:spChg>
        <pc:spChg chg="mod">
          <ac:chgData name="Paul Bloemers" userId="fe3832ff3b233e04" providerId="LiveId" clId="{54331CA3-527A-4752-BBFA-3354164E113A}" dt="2021-12-29T12:47:48.941" v="1612" actId="13822"/>
          <ac:spMkLst>
            <pc:docMk/>
            <pc:sldMk cId="3260462297" sldId="272"/>
            <ac:spMk id="88" creationId="{5B5DED29-AA50-4305-98FE-03931163ED3A}"/>
          </ac:spMkLst>
        </pc:spChg>
        <pc:spChg chg="mod">
          <ac:chgData name="Paul Bloemers" userId="fe3832ff3b233e04" providerId="LiveId" clId="{54331CA3-527A-4752-BBFA-3354164E113A}" dt="2021-12-29T12:47:48.941" v="1612" actId="13822"/>
          <ac:spMkLst>
            <pc:docMk/>
            <pc:sldMk cId="3260462297" sldId="272"/>
            <ac:spMk id="90" creationId="{D55540D0-441B-4505-83A5-9E7C9FD0A923}"/>
          </ac:spMkLst>
        </pc:spChg>
        <pc:spChg chg="mod">
          <ac:chgData name="Paul Bloemers" userId="fe3832ff3b233e04" providerId="LiveId" clId="{54331CA3-527A-4752-BBFA-3354164E113A}" dt="2021-12-29T12:54:29.313" v="1641" actId="20577"/>
          <ac:spMkLst>
            <pc:docMk/>
            <pc:sldMk cId="3260462297" sldId="272"/>
            <ac:spMk id="105" creationId="{5B6ADBA2-59C6-49E8-A51D-D8FA732EED3E}"/>
          </ac:spMkLst>
        </pc:spChg>
        <pc:spChg chg="mod">
          <ac:chgData name="Paul Bloemers" userId="fe3832ff3b233e04" providerId="LiveId" clId="{54331CA3-527A-4752-BBFA-3354164E113A}" dt="2021-12-29T12:48:58.020" v="1621" actId="207"/>
          <ac:spMkLst>
            <pc:docMk/>
            <pc:sldMk cId="3260462297" sldId="272"/>
            <ac:spMk id="106" creationId="{6A057EBE-5BC1-481D-A562-68E304305AEA}"/>
          </ac:spMkLst>
        </pc:spChg>
        <pc:spChg chg="mod">
          <ac:chgData name="Paul Bloemers" userId="fe3832ff3b233e04" providerId="LiveId" clId="{54331CA3-527A-4752-BBFA-3354164E113A}" dt="2021-12-29T12:52:16.461" v="1637" actId="207"/>
          <ac:spMkLst>
            <pc:docMk/>
            <pc:sldMk cId="3260462297" sldId="272"/>
            <ac:spMk id="131" creationId="{51779534-58A5-4DD1-9CD1-4636473A96D5}"/>
          </ac:spMkLst>
        </pc:s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42" creationId="{94831F1D-85F8-4261-8F47-C02A67C04B8E}"/>
          </ac:grpSpMkLst>
        </pc:gr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45" creationId="{8F923F5C-00B6-427D-9A11-537F2AA146DF}"/>
          </ac:grpSpMkLst>
        </pc:gr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49" creationId="{7986D1F7-9B4C-4C29-9BD7-7F0F08C4591F}"/>
          </ac:grpSpMkLst>
        </pc:gr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70" creationId="{7D7AB0C0-2986-4025-8901-614A3859F080}"/>
          </ac:grpSpMkLst>
        </pc:gr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73" creationId="{34BDB371-863A-42D0-9A03-4B15CF494C83}"/>
          </ac:grpSpMkLst>
        </pc:grpChg>
        <pc:grpChg chg="mod">
          <ac:chgData name="Paul Bloemers" userId="fe3832ff3b233e04" providerId="LiveId" clId="{54331CA3-527A-4752-BBFA-3354164E113A}" dt="2021-12-29T12:46:58.899" v="1603" actId="207"/>
          <ac:grpSpMkLst>
            <pc:docMk/>
            <pc:sldMk cId="3260462297" sldId="272"/>
            <ac:grpSpMk id="83" creationId="{0317C59F-1911-47CC-B0B9-C64DAF8A3647}"/>
          </ac:grpSpMkLst>
        </pc:grpChg>
        <pc:grpChg chg="mod">
          <ac:chgData name="Paul Bloemers" userId="fe3832ff3b233e04" providerId="LiveId" clId="{54331CA3-527A-4752-BBFA-3354164E113A}" dt="2021-12-29T12:52:16.461" v="1637" actId="207"/>
          <ac:grpSpMkLst>
            <pc:docMk/>
            <pc:sldMk cId="3260462297" sldId="272"/>
            <ac:grpSpMk id="108" creationId="{3E53F642-94EA-44E2-839D-AB4FF60E0E88}"/>
          </ac:grpSpMkLst>
        </pc:grpChg>
        <pc:picChg chg="mod">
          <ac:chgData name="Paul Bloemers" userId="fe3832ff3b233e04" providerId="LiveId" clId="{54331CA3-527A-4752-BBFA-3354164E113A}" dt="2021-12-29T12:54:43.924" v="1642" actId="1076"/>
          <ac:picMkLst>
            <pc:docMk/>
            <pc:sldMk cId="3260462297" sldId="272"/>
            <ac:picMk id="133" creationId="{48078F65-E49E-482A-B520-B883C7163B88}"/>
          </ac:picMkLst>
        </pc:picChg>
        <pc:cxnChg chg="mod">
          <ac:chgData name="Paul Bloemers" userId="fe3832ff3b233e04" providerId="LiveId" clId="{54331CA3-527A-4752-BBFA-3354164E113A}" dt="2021-12-29T12:48:40.618" v="1620" actId="208"/>
          <ac:cxnSpMkLst>
            <pc:docMk/>
            <pc:sldMk cId="3260462297" sldId="272"/>
            <ac:cxnSpMk id="40" creationId="{CF26A573-96D5-43A7-B196-3A16BD6EAD45}"/>
          </ac:cxnSpMkLst>
        </pc:cxnChg>
        <pc:cxnChg chg="mod">
          <ac:chgData name="Paul Bloemers" userId="fe3832ff3b233e04" providerId="LiveId" clId="{54331CA3-527A-4752-BBFA-3354164E113A}" dt="2021-12-29T12:48:40.618" v="1620" actId="208"/>
          <ac:cxnSpMkLst>
            <pc:docMk/>
            <pc:sldMk cId="3260462297" sldId="272"/>
            <ac:cxnSpMk id="41" creationId="{92D17CB0-E2DC-4AA3-9B69-721C20E318B7}"/>
          </ac:cxnSpMkLst>
        </pc:cxnChg>
        <pc:cxnChg chg="mod">
          <ac:chgData name="Paul Bloemers" userId="fe3832ff3b233e04" providerId="LiveId" clId="{54331CA3-527A-4752-BBFA-3354164E113A}" dt="2021-12-29T12:48:40.618" v="1620" actId="208"/>
          <ac:cxnSpMkLst>
            <pc:docMk/>
            <pc:sldMk cId="3260462297" sldId="272"/>
            <ac:cxnSpMk id="48" creationId="{F2997786-E031-4D10-A767-7F178CE22592}"/>
          </ac:cxnSpMkLst>
        </pc:cxnChg>
        <pc:cxnChg chg="mod">
          <ac:chgData name="Paul Bloemers" userId="fe3832ff3b233e04" providerId="LiveId" clId="{54331CA3-527A-4752-BBFA-3354164E113A}" dt="2021-12-29T12:48:40.618" v="1620" actId="208"/>
          <ac:cxnSpMkLst>
            <pc:docMk/>
            <pc:sldMk cId="3260462297" sldId="272"/>
            <ac:cxnSpMk id="53" creationId="{F65914C9-2C5E-4237-A53F-468B6F8F524E}"/>
          </ac:cxnSpMkLst>
        </pc:cxnChg>
        <pc:cxnChg chg="mod">
          <ac:chgData name="Paul Bloemers" userId="fe3832ff3b233e04" providerId="LiveId" clId="{54331CA3-527A-4752-BBFA-3354164E113A}" dt="2021-12-29T12:48:40.618" v="1620" actId="208"/>
          <ac:cxnSpMkLst>
            <pc:docMk/>
            <pc:sldMk cId="3260462297" sldId="272"/>
            <ac:cxnSpMk id="55" creationId="{F5AFC965-4D51-40C4-B0A7-4943B597D732}"/>
          </ac:cxnSpMkLst>
        </pc:cxnChg>
        <pc:cxnChg chg="mod">
          <ac:chgData name="Paul Bloemers" userId="fe3832ff3b233e04" providerId="LiveId" clId="{54331CA3-527A-4752-BBFA-3354164E113A}" dt="2021-12-29T12:48:34.446" v="1619" actId="208"/>
          <ac:cxnSpMkLst>
            <pc:docMk/>
            <pc:sldMk cId="3260462297" sldId="272"/>
            <ac:cxnSpMk id="56" creationId="{E353D8A0-EB5D-46A2-8316-B8B048191C56}"/>
          </ac:cxnSpMkLst>
        </pc:cxnChg>
        <pc:cxnChg chg="mod">
          <ac:chgData name="Paul Bloemers" userId="fe3832ff3b233e04" providerId="LiveId" clId="{54331CA3-527A-4752-BBFA-3354164E113A}" dt="2021-12-29T12:52:16.461" v="1637" actId="207"/>
          <ac:cxnSpMkLst>
            <pc:docMk/>
            <pc:sldMk cId="3260462297" sldId="272"/>
            <ac:cxnSpMk id="61" creationId="{6E9C2C02-9162-444D-8EC5-683B5C6412CD}"/>
          </ac:cxnSpMkLst>
        </pc:cxnChg>
        <pc:cxnChg chg="mod">
          <ac:chgData name="Paul Bloemers" userId="fe3832ff3b233e04" providerId="LiveId" clId="{54331CA3-527A-4752-BBFA-3354164E113A}" dt="2021-12-29T12:52:16.461" v="1637" actId="207"/>
          <ac:cxnSpMkLst>
            <pc:docMk/>
            <pc:sldMk cId="3260462297" sldId="272"/>
            <ac:cxnSpMk id="63" creationId="{9469D59B-DEA0-42C2-8983-EB6801F4C70B}"/>
          </ac:cxnSpMkLst>
        </pc:cxnChg>
        <pc:cxnChg chg="mod">
          <ac:chgData name="Paul Bloemers" userId="fe3832ff3b233e04" providerId="LiveId" clId="{54331CA3-527A-4752-BBFA-3354164E113A}" dt="2021-12-29T12:52:16.461" v="1637" actId="207"/>
          <ac:cxnSpMkLst>
            <pc:docMk/>
            <pc:sldMk cId="3260462297" sldId="272"/>
            <ac:cxnSpMk id="66" creationId="{18B4AD71-D387-4A0B-B67D-7D4515AE023D}"/>
          </ac:cxnSpMkLst>
        </pc:cxnChg>
        <pc:cxnChg chg="mod">
          <ac:chgData name="Paul Bloemers" userId="fe3832ff3b233e04" providerId="LiveId" clId="{54331CA3-527A-4752-BBFA-3354164E113A}" dt="2021-12-29T12:48:34.446" v="1619" actId="208"/>
          <ac:cxnSpMkLst>
            <pc:docMk/>
            <pc:sldMk cId="3260462297" sldId="272"/>
            <ac:cxnSpMk id="76" creationId="{82D30E91-B4CD-4AC8-85F6-74B84BFA8C97}"/>
          </ac:cxnSpMkLst>
        </pc:cxnChg>
        <pc:cxnChg chg="mod">
          <ac:chgData name="Paul Bloemers" userId="fe3832ff3b233e04" providerId="LiveId" clId="{54331CA3-527A-4752-BBFA-3354164E113A}" dt="2021-12-29T12:48:34.446" v="1619" actId="208"/>
          <ac:cxnSpMkLst>
            <pc:docMk/>
            <pc:sldMk cId="3260462297" sldId="272"/>
            <ac:cxnSpMk id="79" creationId="{58FB0628-243F-4857-9B52-7F59E7A4B5CD}"/>
          </ac:cxnSpMkLst>
        </pc:cxnChg>
        <pc:cxnChg chg="mod">
          <ac:chgData name="Paul Bloemers" userId="fe3832ff3b233e04" providerId="LiveId" clId="{54331CA3-527A-4752-BBFA-3354164E113A}" dt="2021-12-29T12:52:16.461" v="1637" actId="207"/>
          <ac:cxnSpMkLst>
            <pc:docMk/>
            <pc:sldMk cId="3260462297" sldId="272"/>
            <ac:cxnSpMk id="82" creationId="{E33592C8-8078-4D24-AB96-A64F4A7A6B0A}"/>
          </ac:cxnSpMkLst>
        </pc:cxnChg>
        <pc:cxnChg chg="mod">
          <ac:chgData name="Paul Bloemers" userId="fe3832ff3b233e04" providerId="LiveId" clId="{54331CA3-527A-4752-BBFA-3354164E113A}" dt="2021-12-29T12:48:34.446" v="1619" actId="208"/>
          <ac:cxnSpMkLst>
            <pc:docMk/>
            <pc:sldMk cId="3260462297" sldId="272"/>
            <ac:cxnSpMk id="87" creationId="{800947AB-C110-4DEE-B05C-B952D213F1F7}"/>
          </ac:cxnSpMkLst>
        </pc:cxnChg>
        <pc:cxnChg chg="mod">
          <ac:chgData name="Paul Bloemers" userId="fe3832ff3b233e04" providerId="LiveId" clId="{54331CA3-527A-4752-BBFA-3354164E113A}" dt="2021-12-29T12:48:34.446" v="1619" actId="208"/>
          <ac:cxnSpMkLst>
            <pc:docMk/>
            <pc:sldMk cId="3260462297" sldId="272"/>
            <ac:cxnSpMk id="89" creationId="{3B4FE469-D56A-48E1-89C7-9CEB5C4C9A66}"/>
          </ac:cxnSpMkLst>
        </pc:cxnChg>
        <pc:cxnChg chg="mod">
          <ac:chgData name="Paul Bloemers" userId="fe3832ff3b233e04" providerId="LiveId" clId="{54331CA3-527A-4752-BBFA-3354164E113A}" dt="2021-12-29T12:52:16.461" v="1637" actId="207"/>
          <ac:cxnSpMkLst>
            <pc:docMk/>
            <pc:sldMk cId="3260462297" sldId="272"/>
            <ac:cxnSpMk id="132" creationId="{AF4DCA57-F44C-4DF3-974F-5DD180BE2CD0}"/>
          </ac:cxnSpMkLst>
        </pc:cxnChg>
      </pc:sldChg>
      <pc:sldChg chg="addSp modSp add mod ord modAnim">
        <pc:chgData name="Paul Bloemers" userId="fe3832ff3b233e04" providerId="LiveId" clId="{54331CA3-527A-4752-BBFA-3354164E113A}" dt="2021-12-29T12:45:52.425" v="1593"/>
        <pc:sldMkLst>
          <pc:docMk/>
          <pc:sldMk cId="2984052614" sldId="273"/>
        </pc:sldMkLst>
        <pc:spChg chg="mod">
          <ac:chgData name="Paul Bloemers" userId="fe3832ff3b233e04" providerId="LiveId" clId="{54331CA3-527A-4752-BBFA-3354164E113A}" dt="2021-12-29T11:36:43.370" v="1174" actId="20577"/>
          <ac:spMkLst>
            <pc:docMk/>
            <pc:sldMk cId="2984052614" sldId="273"/>
            <ac:spMk id="5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2:45:48.907" v="1592" actId="20577"/>
          <ac:spMkLst>
            <pc:docMk/>
            <pc:sldMk cId="2984052614" sldId="273"/>
            <ac:spMk id="6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8:25.020" v="1193" actId="20577"/>
          <ac:spMkLst>
            <pc:docMk/>
            <pc:sldMk cId="2984052614" sldId="273"/>
            <ac:spMk id="19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8:27.758" v="1194" actId="20577"/>
          <ac:spMkLst>
            <pc:docMk/>
            <pc:sldMk cId="2984052614" sldId="273"/>
            <ac:spMk id="20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8:29.800" v="1195" actId="20577"/>
          <ac:spMkLst>
            <pc:docMk/>
            <pc:sldMk cId="2984052614" sldId="273"/>
            <ac:spMk id="21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8:39.586" v="1198" actId="553"/>
          <ac:spMkLst>
            <pc:docMk/>
            <pc:sldMk cId="2984052614" sldId="273"/>
            <ac:spMk id="2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8:39.586" v="1198" actId="553"/>
          <ac:spMkLst>
            <pc:docMk/>
            <pc:sldMk cId="2984052614" sldId="273"/>
            <ac:spMk id="23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9:29.243" v="1206" actId="1076"/>
          <ac:spMkLst>
            <pc:docMk/>
            <pc:sldMk cId="2984052614" sldId="273"/>
            <ac:spMk id="32" creationId="{00000000-0000-0000-0000-000000000000}"/>
          </ac:spMkLst>
        </pc:spChg>
        <pc:spChg chg="mod">
          <ac:chgData name="Paul Bloemers" userId="fe3832ff3b233e04" providerId="LiveId" clId="{54331CA3-527A-4752-BBFA-3354164E113A}" dt="2021-12-29T11:39:00.377" v="1200" actId="1076"/>
          <ac:spMkLst>
            <pc:docMk/>
            <pc:sldMk cId="2984052614" sldId="273"/>
            <ac:spMk id="34" creationId="{00000000-0000-0000-0000-000000000000}"/>
          </ac:spMkLst>
        </pc:spChg>
        <pc:spChg chg="add mod">
          <ac:chgData name="Paul Bloemers" userId="fe3832ff3b233e04" providerId="LiveId" clId="{54331CA3-527A-4752-BBFA-3354164E113A}" dt="2021-12-29T12:43:23.705" v="1536" actId="1076"/>
          <ac:spMkLst>
            <pc:docMk/>
            <pc:sldMk cId="2984052614" sldId="273"/>
            <ac:spMk id="39" creationId="{1BF48F52-7238-47FE-82B5-5F4BE454B1FA}"/>
          </ac:spMkLst>
        </pc:spChg>
        <pc:cxnChg chg="mod">
          <ac:chgData name="Paul Bloemers" userId="fe3832ff3b233e04" providerId="LiveId" clId="{54331CA3-527A-4752-BBFA-3354164E113A}" dt="2021-12-29T11:38:55.696" v="1199" actId="14100"/>
          <ac:cxnSpMkLst>
            <pc:docMk/>
            <pc:sldMk cId="2984052614" sldId="273"/>
            <ac:cxnSpMk id="31" creationId="{00000000-0000-0000-0000-000000000000}"/>
          </ac:cxnSpMkLst>
        </pc:cxnChg>
        <pc:cxnChg chg="mod">
          <ac:chgData name="Paul Bloemers" userId="fe3832ff3b233e04" providerId="LiveId" clId="{54331CA3-527A-4752-BBFA-3354164E113A}" dt="2021-12-29T11:39:10.146" v="1203" actId="1036"/>
          <ac:cxnSpMkLst>
            <pc:docMk/>
            <pc:sldMk cId="2984052614" sldId="273"/>
            <ac:cxnSpMk id="33" creationId="{00000000-0000-0000-0000-000000000000}"/>
          </ac:cxnSpMkLst>
        </pc:cxnChg>
        <pc:cxnChg chg="add mod ord">
          <ac:chgData name="Paul Bloemers" userId="fe3832ff3b233e04" providerId="LiveId" clId="{54331CA3-527A-4752-BBFA-3354164E113A}" dt="2021-12-29T12:42:39.046" v="1528" actId="167"/>
          <ac:cxnSpMkLst>
            <pc:docMk/>
            <pc:sldMk cId="2984052614" sldId="273"/>
            <ac:cxnSpMk id="37" creationId="{00A38A20-C712-4E1A-A8B8-1AF4C660B0A5}"/>
          </ac:cxnSpMkLst>
        </pc:cxnChg>
        <pc:cxnChg chg="add mod">
          <ac:chgData name="Paul Bloemers" userId="fe3832ff3b233e04" providerId="LiveId" clId="{54331CA3-527A-4752-BBFA-3354164E113A}" dt="2021-12-29T12:44:46.780" v="1542" actId="1076"/>
          <ac:cxnSpMkLst>
            <pc:docMk/>
            <pc:sldMk cId="2984052614" sldId="273"/>
            <ac:cxnSpMk id="41" creationId="{D00F4224-43A9-4B28-85C7-CE1B57CAB233}"/>
          </ac:cxnSpMkLst>
        </pc:cxnChg>
        <pc:cxnChg chg="add mod">
          <ac:chgData name="Paul Bloemers" userId="fe3832ff3b233e04" providerId="LiveId" clId="{54331CA3-527A-4752-BBFA-3354164E113A}" dt="2021-12-29T12:44:50.048" v="1544" actId="1076"/>
          <ac:cxnSpMkLst>
            <pc:docMk/>
            <pc:sldMk cId="2984052614" sldId="273"/>
            <ac:cxnSpMk id="42" creationId="{B1188B38-1CF5-419E-BAF1-E069DFF170C6}"/>
          </ac:cxnSpMkLst>
        </pc:cxnChg>
      </pc:sldChg>
      <pc:sldChg chg="add del">
        <pc:chgData name="Paul Bloemers" userId="fe3832ff3b233e04" providerId="LiveId" clId="{54331CA3-527A-4752-BBFA-3354164E113A}" dt="2021-12-29T11:36:04.936" v="1131" actId="2696"/>
        <pc:sldMkLst>
          <pc:docMk/>
          <pc:sldMk cId="3647877965" sldId="273"/>
        </pc:sldMkLst>
      </pc:sldChg>
      <pc:sldChg chg="addSp delSp modSp new mod modClrScheme addAnim delAnim modAnim chgLayout">
        <pc:chgData name="Paul Bloemers" userId="fe3832ff3b233e04" providerId="LiveId" clId="{54331CA3-527A-4752-BBFA-3354164E113A}" dt="2021-12-30T12:31:58.002" v="4650" actId="14100"/>
        <pc:sldMkLst>
          <pc:docMk/>
          <pc:sldMk cId="1852199702" sldId="274"/>
        </pc:sldMkLst>
        <pc:spChg chg="mod ord">
          <ac:chgData name="Paul Bloemers" userId="fe3832ff3b233e04" providerId="LiveId" clId="{54331CA3-527A-4752-BBFA-3354164E113A}" dt="2021-12-29T14:43:28.165" v="1846" actId="700"/>
          <ac:spMkLst>
            <pc:docMk/>
            <pc:sldMk cId="1852199702" sldId="274"/>
            <ac:spMk id="2" creationId="{DDE5D91B-4A4B-447F-91AA-5648A07CA220}"/>
          </ac:spMkLst>
        </pc:spChg>
        <pc:spChg chg="mod ord">
          <ac:chgData name="Paul Bloemers" userId="fe3832ff3b233e04" providerId="LiveId" clId="{54331CA3-527A-4752-BBFA-3354164E113A}" dt="2021-12-30T12:31:58.002" v="4650" actId="14100"/>
          <ac:spMkLst>
            <pc:docMk/>
            <pc:sldMk cId="1852199702" sldId="274"/>
            <ac:spMk id="3" creationId="{A4247F6C-C16E-4050-9E1D-E24F003B1EF6}"/>
          </ac:spMkLst>
        </pc:spChg>
        <pc:spChg chg="add mod">
          <ac:chgData name="Paul Bloemers" userId="fe3832ff3b233e04" providerId="LiveId" clId="{54331CA3-527A-4752-BBFA-3354164E113A}" dt="2021-12-30T12:26:28.704" v="4615" actId="207"/>
          <ac:spMkLst>
            <pc:docMk/>
            <pc:sldMk cId="1852199702" sldId="274"/>
            <ac:spMk id="6" creationId="{218BBE6E-DA72-4704-A972-253B77D3066B}"/>
          </ac:spMkLst>
        </pc:spChg>
        <pc:graphicFrameChg chg="add del mod">
          <ac:chgData name="Paul Bloemers" userId="fe3832ff3b233e04" providerId="LiveId" clId="{54331CA3-527A-4752-BBFA-3354164E113A}" dt="2021-12-29T14:43:48.088" v="1872" actId="14100"/>
          <ac:graphicFrameMkLst>
            <pc:docMk/>
            <pc:sldMk cId="1852199702" sldId="274"/>
            <ac:graphicFrameMk id="4" creationId="{769A71C2-CD6E-41FF-B307-14FD540839F5}"/>
          </ac:graphicFrameMkLst>
        </pc:graphicFrameChg>
        <pc:picChg chg="add del mod">
          <ac:chgData name="Paul Bloemers" userId="fe3832ff3b233e04" providerId="LiveId" clId="{54331CA3-527A-4752-BBFA-3354164E113A}" dt="2021-12-29T14:37:58.815" v="1745"/>
          <ac:picMkLst>
            <pc:docMk/>
            <pc:sldMk cId="1852199702" sldId="274"/>
            <ac:picMk id="5" creationId="{A0498BCA-3104-47A4-9F33-A0F0E1616F27}"/>
          </ac:picMkLst>
        </pc:picChg>
      </pc:sldChg>
      <pc:sldChg chg="addSp delSp modSp new mod modClrScheme modAnim chgLayout">
        <pc:chgData name="Paul Bloemers" userId="fe3832ff3b233e04" providerId="LiveId" clId="{54331CA3-527A-4752-BBFA-3354164E113A}" dt="2021-12-29T16:13:17.374" v="3365" actId="20577"/>
        <pc:sldMkLst>
          <pc:docMk/>
          <pc:sldMk cId="3354265619" sldId="275"/>
        </pc:sldMkLst>
        <pc:spChg chg="del">
          <ac:chgData name="Paul Bloemers" userId="fe3832ff3b233e04" providerId="LiveId" clId="{54331CA3-527A-4752-BBFA-3354164E113A}" dt="2021-12-29T14:56:59.366" v="2450" actId="700"/>
          <ac:spMkLst>
            <pc:docMk/>
            <pc:sldMk cId="3354265619" sldId="275"/>
            <ac:spMk id="2" creationId="{CE1E6BFF-C327-42A4-94A7-6227C1C70616}"/>
          </ac:spMkLst>
        </pc:spChg>
        <pc:spChg chg="del mod ord">
          <ac:chgData name="Paul Bloemers" userId="fe3832ff3b233e04" providerId="LiveId" clId="{54331CA3-527A-4752-BBFA-3354164E113A}" dt="2021-12-29T14:56:59.366" v="2450" actId="700"/>
          <ac:spMkLst>
            <pc:docMk/>
            <pc:sldMk cId="3354265619" sldId="275"/>
            <ac:spMk id="3" creationId="{A1FA0BA5-1D6E-4501-9A2E-E2ED22060792}"/>
          </ac:spMkLst>
        </pc:spChg>
        <pc:spChg chg="add mod ord">
          <ac:chgData name="Paul Bloemers" userId="fe3832ff3b233e04" providerId="LiveId" clId="{54331CA3-527A-4752-BBFA-3354164E113A}" dt="2021-12-29T16:13:17.374" v="3365" actId="20577"/>
          <ac:spMkLst>
            <pc:docMk/>
            <pc:sldMk cId="3354265619" sldId="275"/>
            <ac:spMk id="4" creationId="{475F9A97-96AE-4A4B-B453-82A0590E4E1E}"/>
          </ac:spMkLst>
        </pc:spChg>
        <pc:picChg chg="add mod">
          <ac:chgData name="Paul Bloemers" userId="fe3832ff3b233e04" providerId="LiveId" clId="{54331CA3-527A-4752-BBFA-3354164E113A}" dt="2021-12-29T15:09:15.720" v="2601" actId="1076"/>
          <ac:picMkLst>
            <pc:docMk/>
            <pc:sldMk cId="3354265619" sldId="275"/>
            <ac:picMk id="5" creationId="{8E491721-5BBD-4D37-BD28-EFE107099A6D}"/>
          </ac:picMkLst>
        </pc:picChg>
      </pc:sldChg>
      <pc:sldChg chg="add del">
        <pc:chgData name="Paul Bloemers" userId="fe3832ff3b233e04" providerId="LiveId" clId="{54331CA3-527A-4752-BBFA-3354164E113A}" dt="2021-12-29T14:43:10.023" v="1842" actId="2696"/>
        <pc:sldMkLst>
          <pc:docMk/>
          <pc:sldMk cId="3952172971" sldId="275"/>
        </pc:sldMkLst>
      </pc:sldChg>
      <pc:sldChg chg="add del">
        <pc:chgData name="Paul Bloemers" userId="fe3832ff3b233e04" providerId="LiveId" clId="{54331CA3-527A-4752-BBFA-3354164E113A}" dt="2021-12-29T15:17:25.508" v="3182" actId="2696"/>
        <pc:sldMkLst>
          <pc:docMk/>
          <pc:sldMk cId="2044845135" sldId="276"/>
        </pc:sldMkLst>
      </pc:sldChg>
      <pc:sldChg chg="addSp modSp add mod modAnim">
        <pc:chgData name="Paul Bloemers" userId="fe3832ff3b233e04" providerId="LiveId" clId="{54331CA3-527A-4752-BBFA-3354164E113A}" dt="2021-12-30T11:40:47.745" v="4184" actId="20577"/>
        <pc:sldMkLst>
          <pc:docMk/>
          <pc:sldMk cId="2927556903" sldId="276"/>
        </pc:sldMkLst>
        <pc:spChg chg="mod">
          <ac:chgData name="Paul Bloemers" userId="fe3832ff3b233e04" providerId="LiveId" clId="{54331CA3-527A-4752-BBFA-3354164E113A}" dt="2021-12-29T16:15:05.616" v="3376" actId="14100"/>
          <ac:spMkLst>
            <pc:docMk/>
            <pc:sldMk cId="2927556903" sldId="276"/>
            <ac:spMk id="4" creationId="{475F9A97-96AE-4A4B-B453-82A0590E4E1E}"/>
          </ac:spMkLst>
        </pc:spChg>
        <pc:spChg chg="add mod">
          <ac:chgData name="Paul Bloemers" userId="fe3832ff3b233e04" providerId="LiveId" clId="{54331CA3-527A-4752-BBFA-3354164E113A}" dt="2021-12-30T11:34:45.745" v="3742" actId="1036"/>
          <ac:spMkLst>
            <pc:docMk/>
            <pc:sldMk cId="2927556903" sldId="276"/>
            <ac:spMk id="6" creationId="{48F22531-D0DE-486C-A0FF-D8BE22BA4BF5}"/>
          </ac:spMkLst>
        </pc:spChg>
        <pc:spChg chg="add mod">
          <ac:chgData name="Paul Bloemers" userId="fe3832ff3b233e04" providerId="LiveId" clId="{54331CA3-527A-4752-BBFA-3354164E113A}" dt="2021-12-30T11:34:45.745" v="3742" actId="1036"/>
          <ac:spMkLst>
            <pc:docMk/>
            <pc:sldMk cId="2927556903" sldId="276"/>
            <ac:spMk id="7" creationId="{E521DC0A-BEEA-476F-B889-8C2F3740C5C3}"/>
          </ac:spMkLst>
        </pc:spChg>
        <pc:spChg chg="add mod">
          <ac:chgData name="Paul Bloemers" userId="fe3832ff3b233e04" providerId="LiveId" clId="{54331CA3-527A-4752-BBFA-3354164E113A}" dt="2021-12-30T11:37:26.391" v="3929" actId="20577"/>
          <ac:spMkLst>
            <pc:docMk/>
            <pc:sldMk cId="2927556903" sldId="276"/>
            <ac:spMk id="8" creationId="{E039E857-5A14-49DE-9155-0FDF052029FE}"/>
          </ac:spMkLst>
        </pc:spChg>
        <pc:spChg chg="add mod">
          <ac:chgData name="Paul Bloemers" userId="fe3832ff3b233e04" providerId="LiveId" clId="{54331CA3-527A-4752-BBFA-3354164E113A}" dt="2021-12-30T11:35:21.139" v="3748" actId="20577"/>
          <ac:spMkLst>
            <pc:docMk/>
            <pc:sldMk cId="2927556903" sldId="276"/>
            <ac:spMk id="9" creationId="{5E08D522-ECF9-4A25-9E08-DF19448A56F1}"/>
          </ac:spMkLst>
        </pc:spChg>
        <pc:spChg chg="add mod">
          <ac:chgData name="Paul Bloemers" userId="fe3832ff3b233e04" providerId="LiveId" clId="{54331CA3-527A-4752-BBFA-3354164E113A}" dt="2021-12-30T11:40:47.745" v="4184" actId="20577"/>
          <ac:spMkLst>
            <pc:docMk/>
            <pc:sldMk cId="2927556903" sldId="276"/>
            <ac:spMk id="10" creationId="{89108779-A32E-425B-9047-0BA2CCE9B419}"/>
          </ac:spMkLst>
        </pc:spChg>
        <pc:spChg chg="add mod">
          <ac:chgData name="Paul Bloemers" userId="fe3832ff3b233e04" providerId="LiveId" clId="{54331CA3-527A-4752-BBFA-3354164E113A}" dt="2021-12-30T11:38:04.079" v="3934" actId="20577"/>
          <ac:spMkLst>
            <pc:docMk/>
            <pc:sldMk cId="2927556903" sldId="276"/>
            <ac:spMk id="11" creationId="{B4B2D24C-9A9A-404B-96B1-206165E6C23D}"/>
          </ac:spMkLst>
        </pc:spChg>
        <pc:picChg chg="mod">
          <ac:chgData name="Paul Bloemers" userId="fe3832ff3b233e04" providerId="LiveId" clId="{54331CA3-527A-4752-BBFA-3354164E113A}" dt="2021-12-29T16:14:10.092" v="3366" actId="14100"/>
          <ac:picMkLst>
            <pc:docMk/>
            <pc:sldMk cId="2927556903" sldId="276"/>
            <ac:picMk id="5" creationId="{8E491721-5BBD-4D37-BD28-EFE107099A6D}"/>
          </ac:picMkLst>
        </pc:picChg>
      </pc:sldChg>
      <pc:sldChg chg="addSp delSp modSp add mod delAnim modAnim">
        <pc:chgData name="Paul Bloemers" userId="fe3832ff3b233e04" providerId="LiveId" clId="{54331CA3-527A-4752-BBFA-3354164E113A}" dt="2021-12-30T11:47:31.447" v="4602"/>
        <pc:sldMkLst>
          <pc:docMk/>
          <pc:sldMk cId="442343945" sldId="277"/>
        </pc:sldMkLst>
        <pc:spChg chg="mod">
          <ac:chgData name="Paul Bloemers" userId="fe3832ff3b233e04" providerId="LiveId" clId="{54331CA3-527A-4752-BBFA-3354164E113A}" dt="2021-12-29T16:17:51.614" v="3400" actId="14100"/>
          <ac:spMkLst>
            <pc:docMk/>
            <pc:sldMk cId="442343945" sldId="277"/>
            <ac:spMk id="4" creationId="{475F9A97-96AE-4A4B-B453-82A0590E4E1E}"/>
          </ac:spMkLst>
        </pc:spChg>
        <pc:spChg chg="add mod">
          <ac:chgData name="Paul Bloemers" userId="fe3832ff3b233e04" providerId="LiveId" clId="{54331CA3-527A-4752-BBFA-3354164E113A}" dt="2021-12-29T16:21:28.983" v="3406" actId="688"/>
          <ac:spMkLst>
            <pc:docMk/>
            <pc:sldMk cId="442343945" sldId="277"/>
            <ac:spMk id="9" creationId="{23C8232B-CE5A-4B5A-BF2F-5FDF758B7389}"/>
          </ac:spMkLst>
        </pc:spChg>
        <pc:spChg chg="add mod">
          <ac:chgData name="Paul Bloemers" userId="fe3832ff3b233e04" providerId="LiveId" clId="{54331CA3-527A-4752-BBFA-3354164E113A}" dt="2021-12-29T16:21:44.411" v="3408" actId="1076"/>
          <ac:spMkLst>
            <pc:docMk/>
            <pc:sldMk cId="442343945" sldId="277"/>
            <ac:spMk id="10" creationId="{45B54836-43B4-4349-A352-0E9B4C550DE7}"/>
          </ac:spMkLst>
        </pc:spChg>
        <pc:spChg chg="add mod">
          <ac:chgData name="Paul Bloemers" userId="fe3832ff3b233e04" providerId="LiveId" clId="{54331CA3-527A-4752-BBFA-3354164E113A}" dt="2021-12-30T11:27:37.172" v="3523" actId="555"/>
          <ac:spMkLst>
            <pc:docMk/>
            <pc:sldMk cId="442343945" sldId="277"/>
            <ac:spMk id="11" creationId="{DD2E66C8-E6E4-4678-B9F4-A487AB40927F}"/>
          </ac:spMkLst>
        </pc:spChg>
        <pc:spChg chg="add mod">
          <ac:chgData name="Paul Bloemers" userId="fe3832ff3b233e04" providerId="LiveId" clId="{54331CA3-527A-4752-BBFA-3354164E113A}" dt="2021-12-29T16:22:36.442" v="3416" actId="1076"/>
          <ac:spMkLst>
            <pc:docMk/>
            <pc:sldMk cId="442343945" sldId="277"/>
            <ac:spMk id="12" creationId="{DB2C76E9-CAEE-4B45-8FDC-D093573F3D78}"/>
          </ac:spMkLst>
        </pc:spChg>
        <pc:spChg chg="add mod">
          <ac:chgData name="Paul Bloemers" userId="fe3832ff3b233e04" providerId="LiveId" clId="{54331CA3-527A-4752-BBFA-3354164E113A}" dt="2021-12-30T11:27:37.172" v="3523" actId="555"/>
          <ac:spMkLst>
            <pc:docMk/>
            <pc:sldMk cId="442343945" sldId="277"/>
            <ac:spMk id="14" creationId="{66D004B3-A4A5-4419-B527-9FDE26809C44}"/>
          </ac:spMkLst>
        </pc:spChg>
        <pc:spChg chg="add mod">
          <ac:chgData name="Paul Bloemers" userId="fe3832ff3b233e04" providerId="LiveId" clId="{54331CA3-527A-4752-BBFA-3354164E113A}" dt="2021-12-29T16:17:21.178" v="3394" actId="1076"/>
          <ac:spMkLst>
            <pc:docMk/>
            <pc:sldMk cId="442343945" sldId="277"/>
            <ac:spMk id="16" creationId="{AF90923B-CBDF-4E3B-BAC2-B6077B221FA1}"/>
          </ac:spMkLst>
        </pc:spChg>
        <pc:spChg chg="add mod">
          <ac:chgData name="Paul Bloemers" userId="fe3832ff3b233e04" providerId="LiveId" clId="{54331CA3-527A-4752-BBFA-3354164E113A}" dt="2021-12-29T16:17:21.178" v="3394" actId="1076"/>
          <ac:spMkLst>
            <pc:docMk/>
            <pc:sldMk cId="442343945" sldId="277"/>
            <ac:spMk id="17" creationId="{604BE454-B5FA-4A9B-B0BE-36BAEFEC022B}"/>
          </ac:spMkLst>
        </pc:spChg>
        <pc:spChg chg="mod">
          <ac:chgData name="Paul Bloemers" userId="fe3832ff3b233e04" providerId="LiveId" clId="{54331CA3-527A-4752-BBFA-3354164E113A}" dt="2021-12-29T16:15:44.879" v="3380"/>
          <ac:spMkLst>
            <pc:docMk/>
            <pc:sldMk cId="442343945" sldId="277"/>
            <ac:spMk id="20" creationId="{B36C194B-5B3D-47CD-80D9-AF73878BB6FA}"/>
          </ac:spMkLst>
        </pc:spChg>
        <pc:spChg chg="add mod">
          <ac:chgData name="Paul Bloemers" userId="fe3832ff3b233e04" providerId="LiveId" clId="{54331CA3-527A-4752-BBFA-3354164E113A}" dt="2021-12-29T16:17:21.178" v="3394" actId="1076"/>
          <ac:spMkLst>
            <pc:docMk/>
            <pc:sldMk cId="442343945" sldId="277"/>
            <ac:spMk id="26" creationId="{9A161D84-B086-4403-BD4B-516A337C2521}"/>
          </ac:spMkLst>
        </pc:spChg>
        <pc:spChg chg="add mod">
          <ac:chgData name="Paul Bloemers" userId="fe3832ff3b233e04" providerId="LiveId" clId="{54331CA3-527A-4752-BBFA-3354164E113A}" dt="2021-12-30T11:27:52.888" v="3526" actId="1076"/>
          <ac:spMkLst>
            <pc:docMk/>
            <pc:sldMk cId="442343945" sldId="277"/>
            <ac:spMk id="27" creationId="{F76FB18D-102B-45D7-AC8B-CC052523C6AE}"/>
          </ac:spMkLst>
        </pc:spChg>
        <pc:spChg chg="add mod">
          <ac:chgData name="Paul Bloemers" userId="fe3832ff3b233e04" providerId="LiveId" clId="{54331CA3-527A-4752-BBFA-3354164E113A}" dt="2021-12-30T11:27:45.575" v="3525" actId="1076"/>
          <ac:spMkLst>
            <pc:docMk/>
            <pc:sldMk cId="442343945" sldId="277"/>
            <ac:spMk id="29" creationId="{669257D6-2B9A-4023-A867-776573A665A1}"/>
          </ac:spMkLst>
        </pc:spChg>
        <pc:spChg chg="add mod">
          <ac:chgData name="Paul Bloemers" userId="fe3832ff3b233e04" providerId="LiveId" clId="{54331CA3-527A-4752-BBFA-3354164E113A}" dt="2021-12-29T16:18:16.568" v="3402" actId="14100"/>
          <ac:spMkLst>
            <pc:docMk/>
            <pc:sldMk cId="442343945" sldId="277"/>
            <ac:spMk id="31" creationId="{354969A7-0935-434F-991E-D07C314D68D7}"/>
          </ac:spMkLst>
        </pc:spChg>
        <pc:spChg chg="add mod">
          <ac:chgData name="Paul Bloemers" userId="fe3832ff3b233e04" providerId="LiveId" clId="{54331CA3-527A-4752-BBFA-3354164E113A}" dt="2021-12-30T11:26:39.523" v="3520" actId="1076"/>
          <ac:spMkLst>
            <pc:docMk/>
            <pc:sldMk cId="442343945" sldId="277"/>
            <ac:spMk id="35" creationId="{AA3A0633-430D-4648-B8F5-7732B797A465}"/>
          </ac:spMkLst>
        </pc:spChg>
        <pc:spChg chg="add mod">
          <ac:chgData name="Paul Bloemers" userId="fe3832ff3b233e04" providerId="LiveId" clId="{54331CA3-527A-4752-BBFA-3354164E113A}" dt="2021-12-30T11:16:50.469" v="3454" actId="1076"/>
          <ac:spMkLst>
            <pc:docMk/>
            <pc:sldMk cId="442343945" sldId="277"/>
            <ac:spMk id="36" creationId="{0F2AAA39-8728-4B73-B7E9-73022063B8FB}"/>
          </ac:spMkLst>
        </pc:spChg>
        <pc:spChg chg="add mod">
          <ac:chgData name="Paul Bloemers" userId="fe3832ff3b233e04" providerId="LiveId" clId="{54331CA3-527A-4752-BBFA-3354164E113A}" dt="2021-12-30T11:18:18.008" v="3478" actId="1076"/>
          <ac:spMkLst>
            <pc:docMk/>
            <pc:sldMk cId="442343945" sldId="277"/>
            <ac:spMk id="39" creationId="{F9741501-5ABC-4C1A-9807-72874DB8B933}"/>
          </ac:spMkLst>
        </pc:spChg>
        <pc:spChg chg="add mod">
          <ac:chgData name="Paul Bloemers" userId="fe3832ff3b233e04" providerId="LiveId" clId="{54331CA3-527A-4752-BBFA-3354164E113A}" dt="2021-12-30T11:43:50.143" v="4427" actId="14100"/>
          <ac:spMkLst>
            <pc:docMk/>
            <pc:sldMk cId="442343945" sldId="277"/>
            <ac:spMk id="51" creationId="{9E40F2E2-B007-40F6-8E3C-ED3F55CE93D2}"/>
          </ac:spMkLst>
        </pc:spChg>
        <pc:spChg chg="add mod">
          <ac:chgData name="Paul Bloemers" userId="fe3832ff3b233e04" providerId="LiveId" clId="{54331CA3-527A-4752-BBFA-3354164E113A}" dt="2021-12-30T11:41:30.624" v="4230" actId="1035"/>
          <ac:spMkLst>
            <pc:docMk/>
            <pc:sldMk cId="442343945" sldId="277"/>
            <ac:spMk id="52" creationId="{420BF168-1DFF-4E37-8ACF-7CBA08FA59ED}"/>
          </ac:spMkLst>
        </pc:spChg>
        <pc:spChg chg="add mod">
          <ac:chgData name="Paul Bloemers" userId="fe3832ff3b233e04" providerId="LiveId" clId="{54331CA3-527A-4752-BBFA-3354164E113A}" dt="2021-12-30T11:46:24.949" v="4600" actId="20577"/>
          <ac:spMkLst>
            <pc:docMk/>
            <pc:sldMk cId="442343945" sldId="277"/>
            <ac:spMk id="53" creationId="{8E532A81-4593-4DD9-A7BB-2EE98BB6759E}"/>
          </ac:spMkLst>
        </pc:spChg>
        <pc:spChg chg="add mod">
          <ac:chgData name="Paul Bloemers" userId="fe3832ff3b233e04" providerId="LiveId" clId="{54331CA3-527A-4752-BBFA-3354164E113A}" dt="2021-12-30T11:45:30.059" v="4435" actId="20577"/>
          <ac:spMkLst>
            <pc:docMk/>
            <pc:sldMk cId="442343945" sldId="277"/>
            <ac:spMk id="54" creationId="{1C941C75-EA14-41A3-8674-4812E90ABE66}"/>
          </ac:spMkLst>
        </pc:spChg>
        <pc:grpChg chg="add mod">
          <ac:chgData name="Paul Bloemers" userId="fe3832ff3b233e04" providerId="LiveId" clId="{54331CA3-527A-4752-BBFA-3354164E113A}" dt="2021-12-29T16:17:21.178" v="3394" actId="1076"/>
          <ac:grpSpMkLst>
            <pc:docMk/>
            <pc:sldMk cId="442343945" sldId="277"/>
            <ac:grpSpMk id="6" creationId="{CF16EDB9-DA85-4769-9CB7-F49117C5F8A2}"/>
          </ac:grpSpMkLst>
        </pc:grpChg>
        <pc:grpChg chg="add mod">
          <ac:chgData name="Paul Bloemers" userId="fe3832ff3b233e04" providerId="LiveId" clId="{54331CA3-527A-4752-BBFA-3354164E113A}" dt="2021-12-29T16:17:21.178" v="3394" actId="1076"/>
          <ac:grpSpMkLst>
            <pc:docMk/>
            <pc:sldMk cId="442343945" sldId="277"/>
            <ac:grpSpMk id="19" creationId="{E5E0D0D9-AACE-4720-B951-4BA79A136BA6}"/>
          </ac:grpSpMkLst>
        </pc:grpChg>
        <pc:cxnChg chg="mod">
          <ac:chgData name="Paul Bloemers" userId="fe3832ff3b233e04" providerId="LiveId" clId="{54331CA3-527A-4752-BBFA-3354164E113A}" dt="2021-12-29T16:16:02.342" v="3381" actId="208"/>
          <ac:cxnSpMkLst>
            <pc:docMk/>
            <pc:sldMk cId="442343945" sldId="277"/>
            <ac:cxnSpMk id="7" creationId="{0FA8EEF6-3000-4B2A-B9FA-C875598F11C2}"/>
          </ac:cxnSpMkLst>
        </pc:cxnChg>
        <pc:cxnChg chg="mod">
          <ac:chgData name="Paul Bloemers" userId="fe3832ff3b233e04" providerId="LiveId" clId="{54331CA3-527A-4752-BBFA-3354164E113A}" dt="2021-12-29T16:16:02.342" v="3381" actId="208"/>
          <ac:cxnSpMkLst>
            <pc:docMk/>
            <pc:sldMk cId="442343945" sldId="277"/>
            <ac:cxnSpMk id="8" creationId="{9FD006C1-EC6E-4B1C-9136-AAD62B0452D0}"/>
          </ac:cxnSpMkLst>
        </pc:cxnChg>
        <pc:cxnChg chg="add mod">
          <ac:chgData name="Paul Bloemers" userId="fe3832ff3b233e04" providerId="LiveId" clId="{54331CA3-527A-4752-BBFA-3354164E113A}" dt="2021-12-29T16:17:21.178" v="3394" actId="1076"/>
          <ac:cxnSpMkLst>
            <pc:docMk/>
            <pc:sldMk cId="442343945" sldId="277"/>
            <ac:cxnSpMk id="13" creationId="{2F0E2663-2142-4290-B74C-34B9B647C859}"/>
          </ac:cxnSpMkLst>
        </pc:cxnChg>
        <pc:cxnChg chg="add mod">
          <ac:chgData name="Paul Bloemers" userId="fe3832ff3b233e04" providerId="LiveId" clId="{54331CA3-527A-4752-BBFA-3354164E113A}" dt="2021-12-29T16:17:21.178" v="3394" actId="1076"/>
          <ac:cxnSpMkLst>
            <pc:docMk/>
            <pc:sldMk cId="442343945" sldId="277"/>
            <ac:cxnSpMk id="15" creationId="{0423F935-D836-41F8-B823-83B31298EC87}"/>
          </ac:cxnSpMkLst>
        </pc:cxnChg>
        <pc:cxnChg chg="add mod">
          <ac:chgData name="Paul Bloemers" userId="fe3832ff3b233e04" providerId="LiveId" clId="{54331CA3-527A-4752-BBFA-3354164E113A}" dt="2021-12-29T16:18:28.100" v="3403" actId="1582"/>
          <ac:cxnSpMkLst>
            <pc:docMk/>
            <pc:sldMk cId="442343945" sldId="277"/>
            <ac:cxnSpMk id="18" creationId="{57C9D6E7-3D2C-4D33-B46D-9D5445B3E603}"/>
          </ac:cxnSpMkLst>
        </pc:cxnChg>
        <pc:cxnChg chg="mod">
          <ac:chgData name="Paul Bloemers" userId="fe3832ff3b233e04" providerId="LiveId" clId="{54331CA3-527A-4752-BBFA-3354164E113A}" dt="2021-12-29T16:15:44.879" v="3380"/>
          <ac:cxnSpMkLst>
            <pc:docMk/>
            <pc:sldMk cId="442343945" sldId="277"/>
            <ac:cxnSpMk id="21" creationId="{F4F9D84C-B231-4177-8DDC-301B6C96CCD0}"/>
          </ac:cxnSpMkLst>
        </pc:cxnChg>
        <pc:cxnChg chg="mod">
          <ac:chgData name="Paul Bloemers" userId="fe3832ff3b233e04" providerId="LiveId" clId="{54331CA3-527A-4752-BBFA-3354164E113A}" dt="2021-12-29T16:15:44.879" v="3380"/>
          <ac:cxnSpMkLst>
            <pc:docMk/>
            <pc:sldMk cId="442343945" sldId="277"/>
            <ac:cxnSpMk id="22" creationId="{800052FD-8516-466C-BC25-A6401111A4DB}"/>
          </ac:cxnSpMkLst>
        </pc:cxnChg>
        <pc:cxnChg chg="add mod ord">
          <ac:chgData name="Paul Bloemers" userId="fe3832ff3b233e04" providerId="LiveId" clId="{54331CA3-527A-4752-BBFA-3354164E113A}" dt="2021-12-29T16:17:21.178" v="3394" actId="1076"/>
          <ac:cxnSpMkLst>
            <pc:docMk/>
            <pc:sldMk cId="442343945" sldId="277"/>
            <ac:cxnSpMk id="23" creationId="{77D815BC-BBDD-49FB-9A6C-36EA0EB7B219}"/>
          </ac:cxnSpMkLst>
        </pc:cxnChg>
        <pc:cxnChg chg="add mod">
          <ac:chgData name="Paul Bloemers" userId="fe3832ff3b233e04" providerId="LiveId" clId="{54331CA3-527A-4752-BBFA-3354164E113A}" dt="2021-12-29T16:17:21.178" v="3394" actId="1076"/>
          <ac:cxnSpMkLst>
            <pc:docMk/>
            <pc:sldMk cId="442343945" sldId="277"/>
            <ac:cxnSpMk id="24" creationId="{BFA28FB4-3F3F-4A31-97B4-F0CFD1EE5758}"/>
          </ac:cxnSpMkLst>
        </pc:cxnChg>
        <pc:cxnChg chg="add mod">
          <ac:chgData name="Paul Bloemers" userId="fe3832ff3b233e04" providerId="LiveId" clId="{54331CA3-527A-4752-BBFA-3354164E113A}" dt="2021-12-29T16:18:28.100" v="3403" actId="1582"/>
          <ac:cxnSpMkLst>
            <pc:docMk/>
            <pc:sldMk cId="442343945" sldId="277"/>
            <ac:cxnSpMk id="25" creationId="{F31CD628-CFF0-4098-A62A-195B9AB8EB51}"/>
          </ac:cxnSpMkLst>
        </pc:cxnChg>
        <pc:cxnChg chg="add del mod">
          <ac:chgData name="Paul Bloemers" userId="fe3832ff3b233e04" providerId="LiveId" clId="{54331CA3-527A-4752-BBFA-3354164E113A}" dt="2021-12-29T16:22:33.094" v="3415" actId="478"/>
          <ac:cxnSpMkLst>
            <pc:docMk/>
            <pc:sldMk cId="442343945" sldId="277"/>
            <ac:cxnSpMk id="28" creationId="{3014804A-63F6-4BAF-ACA4-FF42CB46F3B8}"/>
          </ac:cxnSpMkLst>
        </pc:cxnChg>
        <pc:cxnChg chg="add mod">
          <ac:chgData name="Paul Bloemers" userId="fe3832ff3b233e04" providerId="LiveId" clId="{54331CA3-527A-4752-BBFA-3354164E113A}" dt="2021-12-30T11:24:10.313" v="3508" actId="1076"/>
          <ac:cxnSpMkLst>
            <pc:docMk/>
            <pc:sldMk cId="442343945" sldId="277"/>
            <ac:cxnSpMk id="30" creationId="{72219923-2FEC-493A-AF50-FCBE847864E0}"/>
          </ac:cxnSpMkLst>
        </pc:cxnChg>
        <pc:cxnChg chg="add mod">
          <ac:chgData name="Paul Bloemers" userId="fe3832ff3b233e04" providerId="LiveId" clId="{54331CA3-527A-4752-BBFA-3354164E113A}" dt="2021-12-29T16:18:28.100" v="3403" actId="1582"/>
          <ac:cxnSpMkLst>
            <pc:docMk/>
            <pc:sldMk cId="442343945" sldId="277"/>
            <ac:cxnSpMk id="32" creationId="{E680998F-A220-4C9E-BADD-65A80F72E148}"/>
          </ac:cxnSpMkLst>
        </pc:cxnChg>
        <pc:cxnChg chg="add mod">
          <ac:chgData name="Paul Bloemers" userId="fe3832ff3b233e04" providerId="LiveId" clId="{54331CA3-527A-4752-BBFA-3354164E113A}" dt="2021-12-30T11:15:16.793" v="3443" actId="1076"/>
          <ac:cxnSpMkLst>
            <pc:docMk/>
            <pc:sldMk cId="442343945" sldId="277"/>
            <ac:cxnSpMk id="33" creationId="{ECFD1BD2-C014-4752-9CE2-294A0474C04D}"/>
          </ac:cxnSpMkLst>
        </pc:cxnChg>
        <pc:cxnChg chg="add del mod">
          <ac:chgData name="Paul Bloemers" userId="fe3832ff3b233e04" providerId="LiveId" clId="{54331CA3-527A-4752-BBFA-3354164E113A}" dt="2021-12-29T16:22:32.142" v="3414" actId="478"/>
          <ac:cxnSpMkLst>
            <pc:docMk/>
            <pc:sldMk cId="442343945" sldId="277"/>
            <ac:cxnSpMk id="33" creationId="{EDC5AA18-C767-436C-8A23-B8F39CBE8988}"/>
          </ac:cxnSpMkLst>
        </pc:cxnChg>
        <pc:cxnChg chg="add mod">
          <ac:chgData name="Paul Bloemers" userId="fe3832ff3b233e04" providerId="LiveId" clId="{54331CA3-527A-4752-BBFA-3354164E113A}" dt="2021-12-30T11:26:53.660" v="3522" actId="14100"/>
          <ac:cxnSpMkLst>
            <pc:docMk/>
            <pc:sldMk cId="442343945" sldId="277"/>
            <ac:cxnSpMk id="34" creationId="{1F253EAA-4500-463B-8C7C-6C0CCD5CF669}"/>
          </ac:cxnSpMkLst>
        </pc:cxnChg>
        <pc:cxnChg chg="add mod">
          <ac:chgData name="Paul Bloemers" userId="fe3832ff3b233e04" providerId="LiveId" clId="{54331CA3-527A-4752-BBFA-3354164E113A}" dt="2021-12-30T11:16:47.269" v="3453" actId="14100"/>
          <ac:cxnSpMkLst>
            <pc:docMk/>
            <pc:sldMk cId="442343945" sldId="277"/>
            <ac:cxnSpMk id="37" creationId="{A580F97C-EDF4-4AC7-9A72-EC80C9CE5D3A}"/>
          </ac:cxnSpMkLst>
        </pc:cxnChg>
        <pc:cxnChg chg="add mod">
          <ac:chgData name="Paul Bloemers" userId="fe3832ff3b233e04" providerId="LiveId" clId="{54331CA3-527A-4752-BBFA-3354164E113A}" dt="2021-12-30T11:17:26.258" v="3472" actId="1036"/>
          <ac:cxnSpMkLst>
            <pc:docMk/>
            <pc:sldMk cId="442343945" sldId="277"/>
            <ac:cxnSpMk id="38" creationId="{8C7A4B9E-2008-4F0D-8F49-22B71650BF53}"/>
          </ac:cxnSpMkLst>
        </pc:cxnChg>
        <pc:cxnChg chg="add mod ord">
          <ac:chgData name="Paul Bloemers" userId="fe3832ff3b233e04" providerId="LiveId" clId="{54331CA3-527A-4752-BBFA-3354164E113A}" dt="2021-12-30T11:20:10.837" v="3490" actId="167"/>
          <ac:cxnSpMkLst>
            <pc:docMk/>
            <pc:sldMk cId="442343945" sldId="277"/>
            <ac:cxnSpMk id="40" creationId="{96963E79-D68C-4A82-AD83-EF5A0DEF10E9}"/>
          </ac:cxnSpMkLst>
        </pc:cxnChg>
        <pc:cxnChg chg="add mod ord">
          <ac:chgData name="Paul Bloemers" userId="fe3832ff3b233e04" providerId="LiveId" clId="{54331CA3-527A-4752-BBFA-3354164E113A}" dt="2021-12-30T11:23:34.776" v="3506" actId="167"/>
          <ac:cxnSpMkLst>
            <pc:docMk/>
            <pc:sldMk cId="442343945" sldId="277"/>
            <ac:cxnSpMk id="41" creationId="{8DACD97F-9B23-4F7D-8FE5-10214A76E92B}"/>
          </ac:cxnSpMkLst>
        </pc:cxnChg>
      </pc:sldChg>
      <pc:sldChg chg="delSp new mod modClrScheme chgLayout">
        <pc:chgData name="Paul Bloemers" userId="fe3832ff3b233e04" providerId="LiveId" clId="{54331CA3-527A-4752-BBFA-3354164E113A}" dt="2021-12-30T11:47:42.383" v="4604" actId="700"/>
        <pc:sldMkLst>
          <pc:docMk/>
          <pc:sldMk cId="1098237573" sldId="278"/>
        </pc:sldMkLst>
        <pc:spChg chg="del">
          <ac:chgData name="Paul Bloemers" userId="fe3832ff3b233e04" providerId="LiveId" clId="{54331CA3-527A-4752-BBFA-3354164E113A}" dt="2021-12-30T11:47:42.383" v="4604" actId="700"/>
          <ac:spMkLst>
            <pc:docMk/>
            <pc:sldMk cId="1098237573" sldId="278"/>
            <ac:spMk id="2" creationId="{725DB467-BFB7-4EDE-8351-1280F0700B39}"/>
          </ac:spMkLst>
        </pc:spChg>
      </pc:sldChg>
      <pc:sldMasterChg chg="add del addSldLayout delSldLayout">
        <pc:chgData name="Paul Bloemers" userId="fe3832ff3b233e04" providerId="LiveId" clId="{54331CA3-527A-4752-BBFA-3354164E113A}" dt="2021-12-29T15:17:25.508" v="3182" actId="2696"/>
        <pc:sldMasterMkLst>
          <pc:docMk/>
          <pc:sldMasterMk cId="1766743308" sldId="2147483660"/>
        </pc:sldMasterMkLst>
        <pc:sldLayoutChg chg="add del">
          <pc:chgData name="Paul Bloemers" userId="fe3832ff3b233e04" providerId="LiveId" clId="{54331CA3-527A-4752-BBFA-3354164E113A}" dt="2021-12-29T15:17:25.508" v="3182" actId="2696"/>
          <pc:sldLayoutMkLst>
            <pc:docMk/>
            <pc:sldMasterMk cId="1766743308" sldId="2147483660"/>
            <pc:sldLayoutMk cId="3672818828" sldId="2147483665"/>
          </pc:sldLayoutMkLst>
        </pc:sldLayoutChg>
      </pc:sldMasterChg>
      <pc:sldMasterChg chg="add del addSldLayout delSldLayout">
        <pc:chgData name="Paul Bloemers" userId="fe3832ff3b233e04" providerId="LiveId" clId="{54331CA3-527A-4752-BBFA-3354164E113A}" dt="2021-12-29T11:09:09.476" v="972" actId="700"/>
        <pc:sldMasterMkLst>
          <pc:docMk/>
          <pc:sldMasterMk cId="3792696351" sldId="2147483672"/>
        </pc:sldMasterMkLst>
        <pc:sldLayoutChg chg="add del">
          <pc:chgData name="Paul Bloemers" userId="fe3832ff3b233e04" providerId="LiveId" clId="{54331CA3-527A-4752-BBFA-3354164E113A}" dt="2021-12-29T11:09:09.476" v="972" actId="700"/>
          <pc:sldLayoutMkLst>
            <pc:docMk/>
            <pc:sldMasterMk cId="3792696351" sldId="2147483672"/>
            <pc:sldLayoutMk cId="2349984089" sldId="2147483807"/>
          </pc:sldLayoutMkLst>
        </pc:sldLayoutChg>
      </pc:sldMasterChg>
      <pc:sldMasterChg chg="add del addSldLayout delSldLayout">
        <pc:chgData name="Paul Bloemers" userId="fe3832ff3b233e04" providerId="LiveId" clId="{54331CA3-527A-4752-BBFA-3354164E113A}" dt="2021-12-29T11:09:09.476" v="972" actId="700"/>
        <pc:sldMasterMkLst>
          <pc:docMk/>
          <pc:sldMasterMk cId="3735207436" sldId="2147483674"/>
        </pc:sldMasterMkLst>
        <pc:sldLayoutChg chg="add del">
          <pc:chgData name="Paul Bloemers" userId="fe3832ff3b233e04" providerId="LiveId" clId="{54331CA3-527A-4752-BBFA-3354164E113A}" dt="2021-12-29T11:09:09.476" v="972" actId="700"/>
          <pc:sldLayoutMkLst>
            <pc:docMk/>
            <pc:sldMasterMk cId="3735207436" sldId="2147483674"/>
            <pc:sldLayoutMk cId="2132641658" sldId="2147483675"/>
          </pc:sldLayoutMkLst>
        </pc:sldLayoutChg>
      </pc:sldMasterChg>
      <pc:sldMasterChg chg="add del addSldLayout delSldLayout">
        <pc:chgData name="Paul Bloemers" userId="fe3832ff3b233e04" providerId="LiveId" clId="{54331CA3-527A-4752-BBFA-3354164E113A}" dt="2021-12-29T10:20:19.562" v="602" actId="700"/>
        <pc:sldMasterMkLst>
          <pc:docMk/>
          <pc:sldMasterMk cId="4058077159" sldId="2147483676"/>
        </pc:sldMasterMkLst>
        <pc:sldLayoutChg chg="add del">
          <pc:chgData name="Paul Bloemers" userId="fe3832ff3b233e04" providerId="LiveId" clId="{54331CA3-527A-4752-BBFA-3354164E113A}" dt="2021-12-29T10:20:19.562" v="602" actId="700"/>
          <pc:sldLayoutMkLst>
            <pc:docMk/>
            <pc:sldMasterMk cId="4058077159" sldId="2147483676"/>
            <pc:sldLayoutMk cId="39709749" sldId="2147483678"/>
          </pc:sldLayoutMkLst>
        </pc:sldLayoutChg>
      </pc:sldMasterChg>
      <pc:sldMasterChg chg="add del addSldLayout delSldLayout">
        <pc:chgData name="Paul Bloemers" userId="fe3832ff3b233e04" providerId="LiveId" clId="{54331CA3-527A-4752-BBFA-3354164E113A}" dt="2021-12-29T14:35:29.914" v="1732" actId="27028"/>
        <pc:sldMasterMkLst>
          <pc:docMk/>
          <pc:sldMasterMk cId="442463706" sldId="2147483720"/>
        </pc:sldMasterMkLst>
        <pc:sldLayoutChg chg="add del">
          <pc:chgData name="Paul Bloemers" userId="fe3832ff3b233e04" providerId="LiveId" clId="{54331CA3-527A-4752-BBFA-3354164E113A}" dt="2021-12-29T11:36:17.690" v="1132" actId="27028"/>
          <pc:sldLayoutMkLst>
            <pc:docMk/>
            <pc:sldMasterMk cId="442463706" sldId="2147483720"/>
            <pc:sldLayoutMk cId="3018338395" sldId="2147483723"/>
          </pc:sldLayoutMkLst>
        </pc:sldLayoutChg>
        <pc:sldLayoutChg chg="add">
          <pc:chgData name="Paul Bloemers" userId="fe3832ff3b233e04" providerId="LiveId" clId="{54331CA3-527A-4752-BBFA-3354164E113A}" dt="2021-12-29T14:35:29.914" v="1732" actId="27028"/>
          <pc:sldLayoutMkLst>
            <pc:docMk/>
            <pc:sldMasterMk cId="442463706" sldId="2147483720"/>
            <pc:sldLayoutMk cId="3931862546" sldId="2147483724"/>
          </pc:sldLayoutMkLst>
        </pc:sldLayoutChg>
      </pc:sldMasterChg>
      <pc:sldMasterChg chg="replId modSldLayout">
        <pc:chgData name="Paul Bloemers" userId="fe3832ff3b233e04" providerId="LiveId" clId="{54331CA3-527A-4752-BBFA-3354164E113A}" dt="2021-12-29T15:08:51.939" v="2597" actId="27028"/>
        <pc:sldMasterMkLst>
          <pc:docMk/>
          <pc:sldMasterMk cId="3143310781" sldId="2147483811"/>
        </pc:sldMasterMkLst>
        <pc:sldLayoutChg chg="replId">
          <pc:chgData name="Paul Bloemers" userId="fe3832ff3b233e04" providerId="LiveId" clId="{54331CA3-527A-4752-BBFA-3354164E113A}" dt="2021-12-29T11:08:40.649" v="966" actId="27028"/>
          <pc:sldLayoutMkLst>
            <pc:docMk/>
            <pc:sldMasterMk cId="3143310781" sldId="2147483811"/>
            <pc:sldLayoutMk cId="1236779088" sldId="2147483808"/>
          </pc:sldLayoutMkLst>
        </pc:sldLayoutChg>
        <pc:sldLayoutChg chg="replId">
          <pc:chgData name="Paul Bloemers" userId="fe3832ff3b233e04" providerId="LiveId" clId="{54331CA3-527A-4752-BBFA-3354164E113A}" dt="2021-12-29T11:08:40.649" v="966" actId="27028"/>
          <pc:sldLayoutMkLst>
            <pc:docMk/>
            <pc:sldMasterMk cId="3143310781" sldId="2147483811"/>
            <pc:sldLayoutMk cId="1331743500" sldId="2147483809"/>
          </pc:sldLayoutMkLst>
        </pc:sldLayoutChg>
        <pc:sldLayoutChg chg="replId">
          <pc:chgData name="Paul Bloemers" userId="fe3832ff3b233e04" providerId="LiveId" clId="{54331CA3-527A-4752-BBFA-3354164E113A}" dt="2021-12-29T11:08:41.734" v="968" actId="27028"/>
          <pc:sldLayoutMkLst>
            <pc:docMk/>
            <pc:sldMasterMk cId="3143310781" sldId="2147483811"/>
            <pc:sldLayoutMk cId="746316008" sldId="2147483810"/>
          </pc:sldLayoutMkLst>
        </pc:sldLayoutChg>
        <pc:sldLayoutChg chg="replId">
          <pc:chgData name="Paul Bloemers" userId="fe3832ff3b233e04" providerId="LiveId" clId="{54331CA3-527A-4752-BBFA-3354164E113A}" dt="2021-12-29T15:08:51.939" v="2597" actId="27028"/>
          <pc:sldLayoutMkLst>
            <pc:docMk/>
            <pc:sldMasterMk cId="3143310781" sldId="2147483811"/>
            <pc:sldLayoutMk cId="746509015" sldId="214748381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_sync\Downloads\(11-12-21)_Bancaire_rente_op_consumptief_krediet_en_overige_leningen_aan_huishouden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55725255835254E-2"/>
          <c:y val="0.19994997901764081"/>
          <c:w val="0.94739595516155417"/>
          <c:h val="0.72463239833934734"/>
        </c:manualLayout>
      </c:layout>
      <c:lineChart>
        <c:grouping val="standard"/>
        <c:varyColors val="0"/>
        <c:ser>
          <c:idx val="0"/>
          <c:order val="0"/>
          <c:tx>
            <c:strRef>
              <c:f>'(11-12-21)_Bancaire_rente_op_co'!$B$1</c:f>
              <c:strCache>
                <c:ptCount val="1"/>
                <c:pt idx="0">
                  <c:v>Consumptief krediet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'(11-12-21)_Bancaire_rente_op_co'!$B$2:$B$227</c:f>
              <c:numCache>
                <c:formatCode>General</c:formatCode>
                <c:ptCount val="226"/>
                <c:pt idx="0">
                  <c:v>7.18</c:v>
                </c:pt>
                <c:pt idx="1">
                  <c:v>7.06</c:v>
                </c:pt>
                <c:pt idx="2">
                  <c:v>7.03</c:v>
                </c:pt>
                <c:pt idx="3">
                  <c:v>6.93</c:v>
                </c:pt>
                <c:pt idx="4">
                  <c:v>6.91</c:v>
                </c:pt>
                <c:pt idx="5">
                  <c:v>6.8</c:v>
                </c:pt>
                <c:pt idx="6">
                  <c:v>6.73</c:v>
                </c:pt>
                <c:pt idx="7">
                  <c:v>6.76</c:v>
                </c:pt>
                <c:pt idx="8">
                  <c:v>6.71</c:v>
                </c:pt>
                <c:pt idx="9">
                  <c:v>6.65</c:v>
                </c:pt>
                <c:pt idx="10">
                  <c:v>6.6</c:v>
                </c:pt>
                <c:pt idx="11">
                  <c:v>6.58</c:v>
                </c:pt>
                <c:pt idx="12">
                  <c:v>6.55</c:v>
                </c:pt>
                <c:pt idx="13">
                  <c:v>6.48</c:v>
                </c:pt>
                <c:pt idx="14">
                  <c:v>6.48</c:v>
                </c:pt>
                <c:pt idx="15">
                  <c:v>6.46</c:v>
                </c:pt>
                <c:pt idx="16">
                  <c:v>6.4</c:v>
                </c:pt>
                <c:pt idx="17">
                  <c:v>6.36</c:v>
                </c:pt>
                <c:pt idx="18">
                  <c:v>6.35</c:v>
                </c:pt>
                <c:pt idx="19">
                  <c:v>6.38</c:v>
                </c:pt>
                <c:pt idx="20">
                  <c:v>6.36</c:v>
                </c:pt>
                <c:pt idx="21">
                  <c:v>6.3</c:v>
                </c:pt>
                <c:pt idx="22">
                  <c:v>6.28</c:v>
                </c:pt>
                <c:pt idx="23">
                  <c:v>6.24</c:v>
                </c:pt>
                <c:pt idx="24">
                  <c:v>6.19</c:v>
                </c:pt>
                <c:pt idx="25">
                  <c:v>6.16</c:v>
                </c:pt>
                <c:pt idx="26">
                  <c:v>6.1</c:v>
                </c:pt>
                <c:pt idx="27">
                  <c:v>6.06</c:v>
                </c:pt>
                <c:pt idx="28">
                  <c:v>6.06</c:v>
                </c:pt>
                <c:pt idx="29">
                  <c:v>6.07</c:v>
                </c:pt>
                <c:pt idx="30">
                  <c:v>6.05</c:v>
                </c:pt>
                <c:pt idx="31">
                  <c:v>6.03</c:v>
                </c:pt>
                <c:pt idx="32">
                  <c:v>5.99</c:v>
                </c:pt>
                <c:pt idx="33">
                  <c:v>5.91</c:v>
                </c:pt>
                <c:pt idx="34">
                  <c:v>5.9</c:v>
                </c:pt>
                <c:pt idx="35">
                  <c:v>5.95</c:v>
                </c:pt>
                <c:pt idx="36">
                  <c:v>5.71</c:v>
                </c:pt>
                <c:pt idx="37">
                  <c:v>5.72</c:v>
                </c:pt>
                <c:pt idx="38">
                  <c:v>5.76</c:v>
                </c:pt>
                <c:pt idx="39">
                  <c:v>5.78</c:v>
                </c:pt>
                <c:pt idx="40">
                  <c:v>5.81</c:v>
                </c:pt>
                <c:pt idx="41">
                  <c:v>5.83</c:v>
                </c:pt>
                <c:pt idx="42">
                  <c:v>5.88</c:v>
                </c:pt>
                <c:pt idx="43">
                  <c:v>5.9</c:v>
                </c:pt>
                <c:pt idx="44">
                  <c:v>5.95</c:v>
                </c:pt>
                <c:pt idx="45">
                  <c:v>6.02</c:v>
                </c:pt>
                <c:pt idx="46">
                  <c:v>6.15</c:v>
                </c:pt>
                <c:pt idx="47">
                  <c:v>6.14</c:v>
                </c:pt>
                <c:pt idx="48">
                  <c:v>6.1</c:v>
                </c:pt>
                <c:pt idx="49">
                  <c:v>6.15</c:v>
                </c:pt>
                <c:pt idx="50">
                  <c:v>6.22</c:v>
                </c:pt>
                <c:pt idx="51">
                  <c:v>6.28</c:v>
                </c:pt>
                <c:pt idx="52">
                  <c:v>6.24</c:v>
                </c:pt>
                <c:pt idx="53">
                  <c:v>6.29</c:v>
                </c:pt>
                <c:pt idx="54">
                  <c:v>6.31</c:v>
                </c:pt>
                <c:pt idx="55">
                  <c:v>6.39</c:v>
                </c:pt>
                <c:pt idx="56">
                  <c:v>6.51</c:v>
                </c:pt>
                <c:pt idx="57">
                  <c:v>6.45</c:v>
                </c:pt>
                <c:pt idx="58">
                  <c:v>6.37</c:v>
                </c:pt>
                <c:pt idx="59">
                  <c:v>6.45</c:v>
                </c:pt>
                <c:pt idx="60">
                  <c:v>6.38</c:v>
                </c:pt>
                <c:pt idx="61">
                  <c:v>6.37</c:v>
                </c:pt>
                <c:pt idx="62">
                  <c:v>6.38</c:v>
                </c:pt>
                <c:pt idx="63">
                  <c:v>6.39</c:v>
                </c:pt>
                <c:pt idx="64">
                  <c:v>6.41</c:v>
                </c:pt>
                <c:pt idx="65">
                  <c:v>6.38</c:v>
                </c:pt>
                <c:pt idx="66">
                  <c:v>6.64</c:v>
                </c:pt>
                <c:pt idx="67">
                  <c:v>6.69</c:v>
                </c:pt>
                <c:pt idx="68">
                  <c:v>6.83</c:v>
                </c:pt>
                <c:pt idx="69">
                  <c:v>6.88</c:v>
                </c:pt>
                <c:pt idx="70">
                  <c:v>6.77</c:v>
                </c:pt>
                <c:pt idx="71">
                  <c:v>6.54</c:v>
                </c:pt>
                <c:pt idx="72">
                  <c:v>6.23</c:v>
                </c:pt>
                <c:pt idx="73">
                  <c:v>6.12</c:v>
                </c:pt>
                <c:pt idx="74">
                  <c:v>6.04</c:v>
                </c:pt>
                <c:pt idx="75">
                  <c:v>5.9</c:v>
                </c:pt>
                <c:pt idx="76">
                  <c:v>5.79</c:v>
                </c:pt>
                <c:pt idx="77">
                  <c:v>5.76</c:v>
                </c:pt>
                <c:pt idx="78">
                  <c:v>5.6</c:v>
                </c:pt>
                <c:pt idx="79">
                  <c:v>5.57</c:v>
                </c:pt>
                <c:pt idx="80">
                  <c:v>5.6</c:v>
                </c:pt>
                <c:pt idx="81">
                  <c:v>5.55</c:v>
                </c:pt>
                <c:pt idx="82">
                  <c:v>5.55</c:v>
                </c:pt>
                <c:pt idx="83">
                  <c:v>5.49</c:v>
                </c:pt>
                <c:pt idx="84">
                  <c:v>5.43</c:v>
                </c:pt>
                <c:pt idx="85">
                  <c:v>5.44</c:v>
                </c:pt>
                <c:pt idx="86">
                  <c:v>5.45</c:v>
                </c:pt>
                <c:pt idx="87">
                  <c:v>5.4</c:v>
                </c:pt>
                <c:pt idx="88">
                  <c:v>5.38</c:v>
                </c:pt>
                <c:pt idx="89">
                  <c:v>5.28</c:v>
                </c:pt>
                <c:pt idx="90">
                  <c:v>5.22</c:v>
                </c:pt>
                <c:pt idx="91">
                  <c:v>5.22</c:v>
                </c:pt>
                <c:pt idx="92">
                  <c:v>5.24</c:v>
                </c:pt>
                <c:pt idx="93">
                  <c:v>5.25</c:v>
                </c:pt>
                <c:pt idx="94">
                  <c:v>5.27</c:v>
                </c:pt>
                <c:pt idx="95">
                  <c:v>5.24</c:v>
                </c:pt>
                <c:pt idx="96">
                  <c:v>5.23</c:v>
                </c:pt>
                <c:pt idx="97">
                  <c:v>5.23</c:v>
                </c:pt>
                <c:pt idx="98">
                  <c:v>5.34</c:v>
                </c:pt>
                <c:pt idx="99">
                  <c:v>5.35</c:v>
                </c:pt>
                <c:pt idx="100">
                  <c:v>5.34</c:v>
                </c:pt>
                <c:pt idx="101">
                  <c:v>5.34</c:v>
                </c:pt>
                <c:pt idx="102">
                  <c:v>5.47</c:v>
                </c:pt>
                <c:pt idx="103">
                  <c:v>5.5</c:v>
                </c:pt>
                <c:pt idx="104">
                  <c:v>5.53</c:v>
                </c:pt>
                <c:pt idx="105">
                  <c:v>5.52</c:v>
                </c:pt>
                <c:pt idx="106">
                  <c:v>5.57</c:v>
                </c:pt>
                <c:pt idx="107">
                  <c:v>5.54</c:v>
                </c:pt>
                <c:pt idx="108">
                  <c:v>5.5</c:v>
                </c:pt>
                <c:pt idx="109">
                  <c:v>5.46</c:v>
                </c:pt>
                <c:pt idx="110">
                  <c:v>5.45</c:v>
                </c:pt>
                <c:pt idx="111">
                  <c:v>5.37</c:v>
                </c:pt>
                <c:pt idx="112">
                  <c:v>5.34</c:v>
                </c:pt>
                <c:pt idx="113">
                  <c:v>5.29</c:v>
                </c:pt>
                <c:pt idx="114">
                  <c:v>5.22</c:v>
                </c:pt>
                <c:pt idx="115">
                  <c:v>5.16</c:v>
                </c:pt>
                <c:pt idx="116">
                  <c:v>5.2</c:v>
                </c:pt>
                <c:pt idx="117">
                  <c:v>5.18</c:v>
                </c:pt>
                <c:pt idx="118">
                  <c:v>5.18</c:v>
                </c:pt>
                <c:pt idx="119">
                  <c:v>5.14</c:v>
                </c:pt>
                <c:pt idx="120">
                  <c:v>5.17</c:v>
                </c:pt>
                <c:pt idx="121">
                  <c:v>5.15</c:v>
                </c:pt>
                <c:pt idx="122">
                  <c:v>5.14</c:v>
                </c:pt>
                <c:pt idx="123">
                  <c:v>5.04</c:v>
                </c:pt>
                <c:pt idx="124">
                  <c:v>5.01</c:v>
                </c:pt>
                <c:pt idx="125">
                  <c:v>4.97</c:v>
                </c:pt>
                <c:pt idx="126">
                  <c:v>4.95</c:v>
                </c:pt>
                <c:pt idx="127">
                  <c:v>4.97</c:v>
                </c:pt>
                <c:pt idx="128">
                  <c:v>4.96</c:v>
                </c:pt>
                <c:pt idx="129">
                  <c:v>4.99</c:v>
                </c:pt>
                <c:pt idx="130">
                  <c:v>4.97</c:v>
                </c:pt>
                <c:pt idx="131">
                  <c:v>4.9400000000000004</c:v>
                </c:pt>
                <c:pt idx="132">
                  <c:v>4.96</c:v>
                </c:pt>
                <c:pt idx="133">
                  <c:v>4.9400000000000004</c:v>
                </c:pt>
                <c:pt idx="134">
                  <c:v>4.95</c:v>
                </c:pt>
                <c:pt idx="135">
                  <c:v>4.99</c:v>
                </c:pt>
                <c:pt idx="136">
                  <c:v>4.95</c:v>
                </c:pt>
                <c:pt idx="137">
                  <c:v>4.9000000000000004</c:v>
                </c:pt>
                <c:pt idx="138">
                  <c:v>4.8899999999999997</c:v>
                </c:pt>
                <c:pt idx="139">
                  <c:v>4.88</c:v>
                </c:pt>
                <c:pt idx="140">
                  <c:v>4.91</c:v>
                </c:pt>
                <c:pt idx="141">
                  <c:v>4.91</c:v>
                </c:pt>
                <c:pt idx="142">
                  <c:v>4.9000000000000004</c:v>
                </c:pt>
                <c:pt idx="143">
                  <c:v>4.88</c:v>
                </c:pt>
                <c:pt idx="144">
                  <c:v>4.8899999999999997</c:v>
                </c:pt>
                <c:pt idx="145">
                  <c:v>4.84</c:v>
                </c:pt>
                <c:pt idx="146">
                  <c:v>4.87</c:v>
                </c:pt>
                <c:pt idx="147">
                  <c:v>4.8499999999999996</c:v>
                </c:pt>
                <c:pt idx="148">
                  <c:v>4.7699999999999996</c:v>
                </c:pt>
                <c:pt idx="149">
                  <c:v>4.72</c:v>
                </c:pt>
                <c:pt idx="150">
                  <c:v>4.74</c:v>
                </c:pt>
                <c:pt idx="151">
                  <c:v>4.7699999999999996</c:v>
                </c:pt>
                <c:pt idx="152">
                  <c:v>4.72</c:v>
                </c:pt>
                <c:pt idx="153">
                  <c:v>4.7</c:v>
                </c:pt>
                <c:pt idx="154">
                  <c:v>4.71</c:v>
                </c:pt>
                <c:pt idx="155">
                  <c:v>4.67</c:v>
                </c:pt>
                <c:pt idx="156">
                  <c:v>4.63</c:v>
                </c:pt>
                <c:pt idx="157">
                  <c:v>4.6100000000000003</c:v>
                </c:pt>
                <c:pt idx="158">
                  <c:v>4.5999999999999996</c:v>
                </c:pt>
                <c:pt idx="159">
                  <c:v>4.5599999999999996</c:v>
                </c:pt>
                <c:pt idx="160">
                  <c:v>4.51</c:v>
                </c:pt>
                <c:pt idx="161">
                  <c:v>4.43</c:v>
                </c:pt>
                <c:pt idx="162">
                  <c:v>4.41</c:v>
                </c:pt>
                <c:pt idx="163">
                  <c:v>4.42</c:v>
                </c:pt>
                <c:pt idx="164">
                  <c:v>4.43</c:v>
                </c:pt>
                <c:pt idx="165">
                  <c:v>4.43</c:v>
                </c:pt>
                <c:pt idx="166">
                  <c:v>4.34</c:v>
                </c:pt>
                <c:pt idx="167">
                  <c:v>4.3600000000000003</c:v>
                </c:pt>
                <c:pt idx="168">
                  <c:v>4.3099999999999996</c:v>
                </c:pt>
                <c:pt idx="169">
                  <c:v>4.2300000000000004</c:v>
                </c:pt>
                <c:pt idx="170">
                  <c:v>4.28</c:v>
                </c:pt>
                <c:pt idx="171">
                  <c:v>4.25</c:v>
                </c:pt>
                <c:pt idx="172">
                  <c:v>4.22</c:v>
                </c:pt>
                <c:pt idx="173">
                  <c:v>4.17</c:v>
                </c:pt>
                <c:pt idx="174">
                  <c:v>4.2300000000000004</c:v>
                </c:pt>
                <c:pt idx="175">
                  <c:v>4.25</c:v>
                </c:pt>
                <c:pt idx="176">
                  <c:v>4.22</c:v>
                </c:pt>
                <c:pt idx="177">
                  <c:v>4.24</c:v>
                </c:pt>
                <c:pt idx="178">
                  <c:v>4.2</c:v>
                </c:pt>
                <c:pt idx="179">
                  <c:v>4.1500000000000004</c:v>
                </c:pt>
                <c:pt idx="180">
                  <c:v>4.13</c:v>
                </c:pt>
                <c:pt idx="181">
                  <c:v>4.0999999999999996</c:v>
                </c:pt>
                <c:pt idx="182">
                  <c:v>4.0999999999999996</c:v>
                </c:pt>
                <c:pt idx="183">
                  <c:v>4.08</c:v>
                </c:pt>
                <c:pt idx="184">
                  <c:v>4.0199999999999996</c:v>
                </c:pt>
                <c:pt idx="185">
                  <c:v>3.99</c:v>
                </c:pt>
                <c:pt idx="186">
                  <c:v>3.95</c:v>
                </c:pt>
                <c:pt idx="187">
                  <c:v>3.94</c:v>
                </c:pt>
                <c:pt idx="188">
                  <c:v>3.93</c:v>
                </c:pt>
                <c:pt idx="189">
                  <c:v>3.85</c:v>
                </c:pt>
                <c:pt idx="190">
                  <c:v>3.86</c:v>
                </c:pt>
                <c:pt idx="191">
                  <c:v>3.89</c:v>
                </c:pt>
                <c:pt idx="192">
                  <c:v>3.88</c:v>
                </c:pt>
                <c:pt idx="193">
                  <c:v>3.88</c:v>
                </c:pt>
                <c:pt idx="194">
                  <c:v>3.85</c:v>
                </c:pt>
                <c:pt idx="195">
                  <c:v>3.85</c:v>
                </c:pt>
                <c:pt idx="196">
                  <c:v>3.8</c:v>
                </c:pt>
                <c:pt idx="197">
                  <c:v>3.77</c:v>
                </c:pt>
                <c:pt idx="198">
                  <c:v>3.76</c:v>
                </c:pt>
                <c:pt idx="199">
                  <c:v>3.78</c:v>
                </c:pt>
                <c:pt idx="200">
                  <c:v>3.78</c:v>
                </c:pt>
                <c:pt idx="201">
                  <c:v>3.76</c:v>
                </c:pt>
                <c:pt idx="202">
                  <c:v>3.75</c:v>
                </c:pt>
                <c:pt idx="203">
                  <c:v>3.72</c:v>
                </c:pt>
                <c:pt idx="204">
                  <c:v>3.7</c:v>
                </c:pt>
                <c:pt idx="205">
                  <c:v>3.68</c:v>
                </c:pt>
                <c:pt idx="206">
                  <c:v>3.67</c:v>
                </c:pt>
                <c:pt idx="207">
                  <c:v>3.6</c:v>
                </c:pt>
                <c:pt idx="208">
                  <c:v>3.52</c:v>
                </c:pt>
                <c:pt idx="209">
                  <c:v>3.53</c:v>
                </c:pt>
                <c:pt idx="210">
                  <c:v>3.47</c:v>
                </c:pt>
                <c:pt idx="211">
                  <c:v>3.46</c:v>
                </c:pt>
                <c:pt idx="212">
                  <c:v>3.44</c:v>
                </c:pt>
                <c:pt idx="213">
                  <c:v>3.4</c:v>
                </c:pt>
                <c:pt idx="214">
                  <c:v>3.34</c:v>
                </c:pt>
                <c:pt idx="215">
                  <c:v>3.31</c:v>
                </c:pt>
                <c:pt idx="216">
                  <c:v>3.3</c:v>
                </c:pt>
                <c:pt idx="217">
                  <c:v>3.28</c:v>
                </c:pt>
                <c:pt idx="218">
                  <c:v>3.14</c:v>
                </c:pt>
                <c:pt idx="219">
                  <c:v>3.06</c:v>
                </c:pt>
                <c:pt idx="220">
                  <c:v>3.02</c:v>
                </c:pt>
                <c:pt idx="221">
                  <c:v>2.94</c:v>
                </c:pt>
                <c:pt idx="222">
                  <c:v>2.82</c:v>
                </c:pt>
                <c:pt idx="223">
                  <c:v>2.81</c:v>
                </c:pt>
                <c:pt idx="224">
                  <c:v>2.86</c:v>
                </c:pt>
                <c:pt idx="225">
                  <c:v>2.87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A-40A6-BB35-CF2DB9827E63}"/>
            </c:ext>
          </c:extLst>
        </c:ser>
        <c:ser>
          <c:idx val="1"/>
          <c:order val="1"/>
          <c:tx>
            <c:strRef>
              <c:f>'(11-12-21)_Bancaire_rente_op_co'!$C$1</c:f>
              <c:strCache>
                <c:ptCount val="1"/>
                <c:pt idx="0">
                  <c:v>Spaargeld</c:v>
                </c:pt>
              </c:strCache>
            </c:strRef>
          </c:tx>
          <c:spPr>
            <a:ln w="28575" cap="rnd">
              <a:solidFill>
                <a:srgbClr val="258812"/>
              </a:solidFill>
              <a:rou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'(11-12-21)_Bancaire_rente_op_co'!$C$2:$C$227</c:f>
              <c:numCache>
                <c:formatCode>General</c:formatCode>
                <c:ptCount val="226"/>
                <c:pt idx="0">
                  <c:v>3.03</c:v>
                </c:pt>
                <c:pt idx="1">
                  <c:v>3.05</c:v>
                </c:pt>
                <c:pt idx="2">
                  <c:v>2.92</c:v>
                </c:pt>
                <c:pt idx="3">
                  <c:v>2.87</c:v>
                </c:pt>
                <c:pt idx="4">
                  <c:v>2.86</c:v>
                </c:pt>
                <c:pt idx="5">
                  <c:v>2.9</c:v>
                </c:pt>
                <c:pt idx="6">
                  <c:v>2.79</c:v>
                </c:pt>
                <c:pt idx="7">
                  <c:v>2.75</c:v>
                </c:pt>
                <c:pt idx="8">
                  <c:v>2.75</c:v>
                </c:pt>
                <c:pt idx="9">
                  <c:v>2.75</c:v>
                </c:pt>
                <c:pt idx="10">
                  <c:v>2.74</c:v>
                </c:pt>
                <c:pt idx="11">
                  <c:v>2.74</c:v>
                </c:pt>
                <c:pt idx="12">
                  <c:v>2.72</c:v>
                </c:pt>
                <c:pt idx="13">
                  <c:v>2.69</c:v>
                </c:pt>
                <c:pt idx="14">
                  <c:v>2.69</c:v>
                </c:pt>
                <c:pt idx="15">
                  <c:v>2.68</c:v>
                </c:pt>
                <c:pt idx="16">
                  <c:v>2.66</c:v>
                </c:pt>
                <c:pt idx="17">
                  <c:v>2.66</c:v>
                </c:pt>
                <c:pt idx="18">
                  <c:v>2.67</c:v>
                </c:pt>
                <c:pt idx="19">
                  <c:v>2.66</c:v>
                </c:pt>
                <c:pt idx="20">
                  <c:v>2.66</c:v>
                </c:pt>
                <c:pt idx="21">
                  <c:v>2.67</c:v>
                </c:pt>
                <c:pt idx="22">
                  <c:v>2.67</c:v>
                </c:pt>
                <c:pt idx="23">
                  <c:v>2.6</c:v>
                </c:pt>
                <c:pt idx="24">
                  <c:v>2.58</c:v>
                </c:pt>
                <c:pt idx="25">
                  <c:v>2.54</c:v>
                </c:pt>
                <c:pt idx="26">
                  <c:v>2.5299999999999998</c:v>
                </c:pt>
                <c:pt idx="27">
                  <c:v>2.48</c:v>
                </c:pt>
                <c:pt idx="28">
                  <c:v>2.4700000000000002</c:v>
                </c:pt>
                <c:pt idx="29">
                  <c:v>2.46</c:v>
                </c:pt>
                <c:pt idx="30">
                  <c:v>2.4500000000000002</c:v>
                </c:pt>
                <c:pt idx="31">
                  <c:v>2.44</c:v>
                </c:pt>
                <c:pt idx="32">
                  <c:v>2.41</c:v>
                </c:pt>
                <c:pt idx="33">
                  <c:v>2.4</c:v>
                </c:pt>
                <c:pt idx="34">
                  <c:v>2.4</c:v>
                </c:pt>
                <c:pt idx="35">
                  <c:v>2.4</c:v>
                </c:pt>
                <c:pt idx="36">
                  <c:v>2.39</c:v>
                </c:pt>
                <c:pt idx="37">
                  <c:v>2.37</c:v>
                </c:pt>
                <c:pt idx="38">
                  <c:v>2.37</c:v>
                </c:pt>
                <c:pt idx="39">
                  <c:v>2.38</c:v>
                </c:pt>
                <c:pt idx="40">
                  <c:v>2.41</c:v>
                </c:pt>
                <c:pt idx="41">
                  <c:v>2.4300000000000002</c:v>
                </c:pt>
                <c:pt idx="42">
                  <c:v>2.5</c:v>
                </c:pt>
                <c:pt idx="43">
                  <c:v>2.4900000000000002</c:v>
                </c:pt>
                <c:pt idx="44">
                  <c:v>2.48</c:v>
                </c:pt>
                <c:pt idx="45">
                  <c:v>2.5099999999999998</c:v>
                </c:pt>
                <c:pt idx="46">
                  <c:v>2.5099999999999998</c:v>
                </c:pt>
                <c:pt idx="47">
                  <c:v>2.52</c:v>
                </c:pt>
                <c:pt idx="48">
                  <c:v>2.5499999999999998</c:v>
                </c:pt>
                <c:pt idx="49">
                  <c:v>2.56</c:v>
                </c:pt>
                <c:pt idx="50">
                  <c:v>2.5499999999999998</c:v>
                </c:pt>
                <c:pt idx="51">
                  <c:v>2.62</c:v>
                </c:pt>
                <c:pt idx="52">
                  <c:v>2.61</c:v>
                </c:pt>
                <c:pt idx="53">
                  <c:v>2.61</c:v>
                </c:pt>
                <c:pt idx="54">
                  <c:v>2.68</c:v>
                </c:pt>
                <c:pt idx="55">
                  <c:v>2.69</c:v>
                </c:pt>
                <c:pt idx="56">
                  <c:v>2.76</c:v>
                </c:pt>
                <c:pt idx="57">
                  <c:v>2.8</c:v>
                </c:pt>
                <c:pt idx="58">
                  <c:v>2.8</c:v>
                </c:pt>
                <c:pt idx="59">
                  <c:v>2.81</c:v>
                </c:pt>
                <c:pt idx="60">
                  <c:v>2.8</c:v>
                </c:pt>
                <c:pt idx="61">
                  <c:v>2.78</c:v>
                </c:pt>
                <c:pt idx="62">
                  <c:v>2.8</c:v>
                </c:pt>
                <c:pt idx="63">
                  <c:v>2.81</c:v>
                </c:pt>
                <c:pt idx="64">
                  <c:v>2.81</c:v>
                </c:pt>
                <c:pt idx="65">
                  <c:v>2.85</c:v>
                </c:pt>
                <c:pt idx="66">
                  <c:v>2.86</c:v>
                </c:pt>
                <c:pt idx="67">
                  <c:v>3.03</c:v>
                </c:pt>
                <c:pt idx="68">
                  <c:v>3.05</c:v>
                </c:pt>
                <c:pt idx="69">
                  <c:v>3.1</c:v>
                </c:pt>
                <c:pt idx="70">
                  <c:v>3.13</c:v>
                </c:pt>
                <c:pt idx="71">
                  <c:v>3.18</c:v>
                </c:pt>
                <c:pt idx="72">
                  <c:v>3.2</c:v>
                </c:pt>
                <c:pt idx="73">
                  <c:v>3.1</c:v>
                </c:pt>
                <c:pt idx="74">
                  <c:v>2.94</c:v>
                </c:pt>
                <c:pt idx="75">
                  <c:v>2.82</c:v>
                </c:pt>
                <c:pt idx="76">
                  <c:v>2.8</c:v>
                </c:pt>
                <c:pt idx="77">
                  <c:v>2.68</c:v>
                </c:pt>
                <c:pt idx="78">
                  <c:v>2.5</c:v>
                </c:pt>
                <c:pt idx="79">
                  <c:v>2.42</c:v>
                </c:pt>
                <c:pt idx="80">
                  <c:v>2.38</c:v>
                </c:pt>
                <c:pt idx="81">
                  <c:v>2.2400000000000002</c:v>
                </c:pt>
                <c:pt idx="82">
                  <c:v>2.21</c:v>
                </c:pt>
                <c:pt idx="83">
                  <c:v>2.1800000000000002</c:v>
                </c:pt>
                <c:pt idx="84">
                  <c:v>2.11</c:v>
                </c:pt>
                <c:pt idx="85">
                  <c:v>2.12</c:v>
                </c:pt>
                <c:pt idx="86">
                  <c:v>2.09</c:v>
                </c:pt>
                <c:pt idx="87">
                  <c:v>2.06</c:v>
                </c:pt>
                <c:pt idx="88">
                  <c:v>2.04</c:v>
                </c:pt>
                <c:pt idx="89">
                  <c:v>1.97</c:v>
                </c:pt>
                <c:pt idx="90">
                  <c:v>1.97</c:v>
                </c:pt>
                <c:pt idx="91">
                  <c:v>1.97</c:v>
                </c:pt>
                <c:pt idx="92">
                  <c:v>1.97</c:v>
                </c:pt>
                <c:pt idx="93">
                  <c:v>1.99</c:v>
                </c:pt>
                <c:pt idx="94">
                  <c:v>2</c:v>
                </c:pt>
                <c:pt idx="95">
                  <c:v>2</c:v>
                </c:pt>
                <c:pt idx="96">
                  <c:v>2.0299999999999998</c:v>
                </c:pt>
                <c:pt idx="97">
                  <c:v>2.0299999999999998</c:v>
                </c:pt>
                <c:pt idx="98">
                  <c:v>2.0499999999999998</c:v>
                </c:pt>
                <c:pt idx="99">
                  <c:v>2.15</c:v>
                </c:pt>
                <c:pt idx="100">
                  <c:v>2.16</c:v>
                </c:pt>
                <c:pt idx="101">
                  <c:v>2.2200000000000002</c:v>
                </c:pt>
                <c:pt idx="102">
                  <c:v>2.2400000000000002</c:v>
                </c:pt>
                <c:pt idx="103">
                  <c:v>2.2799999999999998</c:v>
                </c:pt>
                <c:pt idx="104">
                  <c:v>2.2799999999999998</c:v>
                </c:pt>
                <c:pt idx="105">
                  <c:v>2.2999999999999998</c:v>
                </c:pt>
                <c:pt idx="106">
                  <c:v>2.36</c:v>
                </c:pt>
                <c:pt idx="107">
                  <c:v>2.39</c:v>
                </c:pt>
                <c:pt idx="108">
                  <c:v>2.39</c:v>
                </c:pt>
                <c:pt idx="109">
                  <c:v>2.4</c:v>
                </c:pt>
                <c:pt idx="110">
                  <c:v>2.4</c:v>
                </c:pt>
                <c:pt idx="111">
                  <c:v>2.36</c:v>
                </c:pt>
                <c:pt idx="112">
                  <c:v>2.35</c:v>
                </c:pt>
                <c:pt idx="113">
                  <c:v>2.27</c:v>
                </c:pt>
                <c:pt idx="114">
                  <c:v>2.16</c:v>
                </c:pt>
                <c:pt idx="115">
                  <c:v>2.11</c:v>
                </c:pt>
                <c:pt idx="116">
                  <c:v>2.04</c:v>
                </c:pt>
                <c:pt idx="117">
                  <c:v>2.02</c:v>
                </c:pt>
                <c:pt idx="118">
                  <c:v>2.0099999999999998</c:v>
                </c:pt>
                <c:pt idx="119">
                  <c:v>2.0099999999999998</c:v>
                </c:pt>
                <c:pt idx="120">
                  <c:v>1.91</c:v>
                </c:pt>
                <c:pt idx="121">
                  <c:v>1.81</c:v>
                </c:pt>
                <c:pt idx="122">
                  <c:v>1.73</c:v>
                </c:pt>
                <c:pt idx="123">
                  <c:v>1.71</c:v>
                </c:pt>
                <c:pt idx="124">
                  <c:v>1.64</c:v>
                </c:pt>
                <c:pt idx="125">
                  <c:v>1.62</c:v>
                </c:pt>
                <c:pt idx="126">
                  <c:v>1.53</c:v>
                </c:pt>
                <c:pt idx="127">
                  <c:v>1.52</c:v>
                </c:pt>
                <c:pt idx="128">
                  <c:v>1.5</c:v>
                </c:pt>
                <c:pt idx="129">
                  <c:v>1.45</c:v>
                </c:pt>
                <c:pt idx="130">
                  <c:v>1.44</c:v>
                </c:pt>
                <c:pt idx="131">
                  <c:v>1.44</c:v>
                </c:pt>
                <c:pt idx="132">
                  <c:v>1.4</c:v>
                </c:pt>
                <c:pt idx="133">
                  <c:v>1.37</c:v>
                </c:pt>
                <c:pt idx="134">
                  <c:v>1.36</c:v>
                </c:pt>
                <c:pt idx="135">
                  <c:v>1.36</c:v>
                </c:pt>
                <c:pt idx="136">
                  <c:v>1.35</c:v>
                </c:pt>
                <c:pt idx="137">
                  <c:v>1.36</c:v>
                </c:pt>
                <c:pt idx="138">
                  <c:v>1.28</c:v>
                </c:pt>
                <c:pt idx="139">
                  <c:v>1.27</c:v>
                </c:pt>
                <c:pt idx="140">
                  <c:v>1.26</c:v>
                </c:pt>
                <c:pt idx="141">
                  <c:v>1.21</c:v>
                </c:pt>
                <c:pt idx="142">
                  <c:v>1.21</c:v>
                </c:pt>
                <c:pt idx="143">
                  <c:v>1.17</c:v>
                </c:pt>
                <c:pt idx="144">
                  <c:v>1.1599999999999999</c:v>
                </c:pt>
                <c:pt idx="145">
                  <c:v>1.1499999999999999</c:v>
                </c:pt>
                <c:pt idx="146">
                  <c:v>1.1000000000000001</c:v>
                </c:pt>
                <c:pt idx="147">
                  <c:v>1.06</c:v>
                </c:pt>
                <c:pt idx="148">
                  <c:v>1.04</c:v>
                </c:pt>
                <c:pt idx="149">
                  <c:v>1.03</c:v>
                </c:pt>
                <c:pt idx="150">
                  <c:v>0.97</c:v>
                </c:pt>
                <c:pt idx="151">
                  <c:v>0.95</c:v>
                </c:pt>
                <c:pt idx="152">
                  <c:v>0.94</c:v>
                </c:pt>
                <c:pt idx="153">
                  <c:v>0.91</c:v>
                </c:pt>
                <c:pt idx="154">
                  <c:v>0.85</c:v>
                </c:pt>
                <c:pt idx="155">
                  <c:v>0.84</c:v>
                </c:pt>
                <c:pt idx="156">
                  <c:v>0.76</c:v>
                </c:pt>
                <c:pt idx="157">
                  <c:v>0.74</c:v>
                </c:pt>
                <c:pt idx="158">
                  <c:v>0.67</c:v>
                </c:pt>
                <c:pt idx="159">
                  <c:v>0.65</c:v>
                </c:pt>
                <c:pt idx="160">
                  <c:v>0.64</c:v>
                </c:pt>
                <c:pt idx="161">
                  <c:v>0.59</c:v>
                </c:pt>
                <c:pt idx="162">
                  <c:v>0.55000000000000004</c:v>
                </c:pt>
                <c:pt idx="163">
                  <c:v>0.54</c:v>
                </c:pt>
                <c:pt idx="164">
                  <c:v>0.47</c:v>
                </c:pt>
                <c:pt idx="165">
                  <c:v>0.45</c:v>
                </c:pt>
                <c:pt idx="166">
                  <c:v>0.44</c:v>
                </c:pt>
                <c:pt idx="167">
                  <c:v>0.41</c:v>
                </c:pt>
                <c:pt idx="168">
                  <c:v>0.37</c:v>
                </c:pt>
                <c:pt idx="169">
                  <c:v>0.36</c:v>
                </c:pt>
                <c:pt idx="170">
                  <c:v>0.32</c:v>
                </c:pt>
                <c:pt idx="171">
                  <c:v>0.31</c:v>
                </c:pt>
                <c:pt idx="172">
                  <c:v>0.28999999999999998</c:v>
                </c:pt>
                <c:pt idx="173">
                  <c:v>0.26</c:v>
                </c:pt>
                <c:pt idx="174">
                  <c:v>0.25</c:v>
                </c:pt>
                <c:pt idx="175">
                  <c:v>0.21</c:v>
                </c:pt>
                <c:pt idx="176">
                  <c:v>0.21</c:v>
                </c:pt>
                <c:pt idx="177">
                  <c:v>0.18</c:v>
                </c:pt>
                <c:pt idx="178">
                  <c:v>0.18</c:v>
                </c:pt>
                <c:pt idx="179">
                  <c:v>0.15</c:v>
                </c:pt>
                <c:pt idx="180">
                  <c:v>0.15</c:v>
                </c:pt>
                <c:pt idx="181">
                  <c:v>0.15</c:v>
                </c:pt>
                <c:pt idx="182">
                  <c:v>0.15</c:v>
                </c:pt>
                <c:pt idx="183">
                  <c:v>0.14000000000000001</c:v>
                </c:pt>
                <c:pt idx="184">
                  <c:v>0.14000000000000001</c:v>
                </c:pt>
                <c:pt idx="185">
                  <c:v>0.14000000000000001</c:v>
                </c:pt>
                <c:pt idx="186">
                  <c:v>0.13</c:v>
                </c:pt>
                <c:pt idx="187">
                  <c:v>0.12</c:v>
                </c:pt>
                <c:pt idx="188">
                  <c:v>0.12</c:v>
                </c:pt>
                <c:pt idx="189">
                  <c:v>0.12</c:v>
                </c:pt>
                <c:pt idx="190">
                  <c:v>0.12</c:v>
                </c:pt>
                <c:pt idx="191">
                  <c:v>0.11</c:v>
                </c:pt>
                <c:pt idx="192">
                  <c:v>0.1</c:v>
                </c:pt>
                <c:pt idx="193">
                  <c:v>0.1</c:v>
                </c:pt>
                <c:pt idx="194">
                  <c:v>0.1</c:v>
                </c:pt>
                <c:pt idx="195">
                  <c:v>0.1</c:v>
                </c:pt>
                <c:pt idx="196">
                  <c:v>0.1</c:v>
                </c:pt>
                <c:pt idx="197">
                  <c:v>0.1</c:v>
                </c:pt>
                <c:pt idx="198">
                  <c:v>0.09</c:v>
                </c:pt>
                <c:pt idx="199">
                  <c:v>0.09</c:v>
                </c:pt>
                <c:pt idx="200">
                  <c:v>0.09</c:v>
                </c:pt>
                <c:pt idx="201">
                  <c:v>0.08</c:v>
                </c:pt>
                <c:pt idx="202">
                  <c:v>7.0000000000000007E-2</c:v>
                </c:pt>
                <c:pt idx="203">
                  <c:v>0.06</c:v>
                </c:pt>
                <c:pt idx="204">
                  <c:v>0.06</c:v>
                </c:pt>
                <c:pt idx="205">
                  <c:v>0.05</c:v>
                </c:pt>
                <c:pt idx="206">
                  <c:v>0.05</c:v>
                </c:pt>
                <c:pt idx="207">
                  <c:v>0.05</c:v>
                </c:pt>
                <c:pt idx="208">
                  <c:v>0.05</c:v>
                </c:pt>
                <c:pt idx="209">
                  <c:v>0.04</c:v>
                </c:pt>
                <c:pt idx="210">
                  <c:v>0.04</c:v>
                </c:pt>
                <c:pt idx="211">
                  <c:v>0.04</c:v>
                </c:pt>
                <c:pt idx="212">
                  <c:v>0.04</c:v>
                </c:pt>
                <c:pt idx="213">
                  <c:v>0.04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0.01</c:v>
                </c:pt>
                <c:pt idx="221">
                  <c:v>0.01</c:v>
                </c:pt>
                <c:pt idx="222">
                  <c:v>0.02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A-40A6-BB35-CF2DB9827E63}"/>
            </c:ext>
          </c:extLst>
        </c:ser>
        <c:ser>
          <c:idx val="2"/>
          <c:order val="2"/>
          <c:tx>
            <c:strRef>
              <c:f>'(11-12-21)_Bancaire_rente_op_co'!$D$1</c:f>
              <c:strCache>
                <c:ptCount val="1"/>
                <c:pt idx="0">
                  <c:v>Zakelijk krediet</c:v>
                </c:pt>
              </c:strCache>
            </c:strRef>
          </c:tx>
          <c:spPr>
            <a:ln w="28575" cap="rnd">
              <a:solidFill>
                <a:srgbClr val="ED4D0F"/>
              </a:solidFill>
              <a:rou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'(11-12-21)_Bancaire_rente_op_co'!$D$2:$D$227</c:f>
              <c:numCache>
                <c:formatCode>General</c:formatCode>
                <c:ptCount val="226"/>
                <c:pt idx="0">
                  <c:v>5.29</c:v>
                </c:pt>
                <c:pt idx="1">
                  <c:v>5.26</c:v>
                </c:pt>
                <c:pt idx="2">
                  <c:v>5.18</c:v>
                </c:pt>
                <c:pt idx="3">
                  <c:v>5.14</c:v>
                </c:pt>
                <c:pt idx="4">
                  <c:v>5.09</c:v>
                </c:pt>
                <c:pt idx="5">
                  <c:v>5.03</c:v>
                </c:pt>
                <c:pt idx="6">
                  <c:v>4.96</c:v>
                </c:pt>
                <c:pt idx="7">
                  <c:v>4.92</c:v>
                </c:pt>
                <c:pt idx="8">
                  <c:v>4.9000000000000004</c:v>
                </c:pt>
                <c:pt idx="9">
                  <c:v>4.87</c:v>
                </c:pt>
                <c:pt idx="10">
                  <c:v>4.83</c:v>
                </c:pt>
                <c:pt idx="11">
                  <c:v>4.8</c:v>
                </c:pt>
                <c:pt idx="12">
                  <c:v>4.8099999999999996</c:v>
                </c:pt>
                <c:pt idx="13">
                  <c:v>4.76</c:v>
                </c:pt>
                <c:pt idx="14">
                  <c:v>4.72</c:v>
                </c:pt>
                <c:pt idx="15">
                  <c:v>4.7</c:v>
                </c:pt>
                <c:pt idx="16">
                  <c:v>4.67</c:v>
                </c:pt>
                <c:pt idx="17">
                  <c:v>4.6500000000000004</c:v>
                </c:pt>
                <c:pt idx="18">
                  <c:v>4.66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4.6399999999999997</c:v>
                </c:pt>
                <c:pt idx="22">
                  <c:v>4.63</c:v>
                </c:pt>
                <c:pt idx="23">
                  <c:v>4.57</c:v>
                </c:pt>
                <c:pt idx="24">
                  <c:v>4.5999999999999996</c:v>
                </c:pt>
                <c:pt idx="25">
                  <c:v>4.5599999999999996</c:v>
                </c:pt>
                <c:pt idx="26">
                  <c:v>4.5599999999999996</c:v>
                </c:pt>
                <c:pt idx="27">
                  <c:v>4.54</c:v>
                </c:pt>
                <c:pt idx="28">
                  <c:v>4.5199999999999996</c:v>
                </c:pt>
                <c:pt idx="29">
                  <c:v>4.49</c:v>
                </c:pt>
                <c:pt idx="30">
                  <c:v>4.46</c:v>
                </c:pt>
                <c:pt idx="31">
                  <c:v>4.45</c:v>
                </c:pt>
                <c:pt idx="32">
                  <c:v>4.42</c:v>
                </c:pt>
                <c:pt idx="33">
                  <c:v>4.42</c:v>
                </c:pt>
                <c:pt idx="34">
                  <c:v>4.4000000000000004</c:v>
                </c:pt>
                <c:pt idx="35">
                  <c:v>4.43</c:v>
                </c:pt>
                <c:pt idx="36">
                  <c:v>4.46</c:v>
                </c:pt>
                <c:pt idx="37">
                  <c:v>4.47</c:v>
                </c:pt>
                <c:pt idx="38">
                  <c:v>4.51</c:v>
                </c:pt>
                <c:pt idx="39">
                  <c:v>4.55</c:v>
                </c:pt>
                <c:pt idx="40">
                  <c:v>4.57</c:v>
                </c:pt>
                <c:pt idx="41">
                  <c:v>4.6100000000000003</c:v>
                </c:pt>
                <c:pt idx="42">
                  <c:v>4.66</c:v>
                </c:pt>
                <c:pt idx="43">
                  <c:v>4.71</c:v>
                </c:pt>
                <c:pt idx="44">
                  <c:v>4.7699999999999996</c:v>
                </c:pt>
                <c:pt idx="45">
                  <c:v>4.84</c:v>
                </c:pt>
                <c:pt idx="46">
                  <c:v>4.87</c:v>
                </c:pt>
                <c:pt idx="47">
                  <c:v>4.92</c:v>
                </c:pt>
                <c:pt idx="48">
                  <c:v>4.93</c:v>
                </c:pt>
                <c:pt idx="49">
                  <c:v>4.92</c:v>
                </c:pt>
                <c:pt idx="50">
                  <c:v>4.96</c:v>
                </c:pt>
                <c:pt idx="51">
                  <c:v>5.01</c:v>
                </c:pt>
                <c:pt idx="52">
                  <c:v>5.03</c:v>
                </c:pt>
                <c:pt idx="53">
                  <c:v>5.1100000000000003</c:v>
                </c:pt>
                <c:pt idx="54">
                  <c:v>5.16</c:v>
                </c:pt>
                <c:pt idx="55">
                  <c:v>5.21</c:v>
                </c:pt>
                <c:pt idx="56">
                  <c:v>5.33</c:v>
                </c:pt>
                <c:pt idx="57">
                  <c:v>5.35</c:v>
                </c:pt>
                <c:pt idx="58">
                  <c:v>5.36</c:v>
                </c:pt>
                <c:pt idx="59">
                  <c:v>5.42</c:v>
                </c:pt>
                <c:pt idx="60">
                  <c:v>5.36</c:v>
                </c:pt>
                <c:pt idx="61">
                  <c:v>5.32</c:v>
                </c:pt>
                <c:pt idx="62">
                  <c:v>5.33</c:v>
                </c:pt>
                <c:pt idx="63">
                  <c:v>5.37</c:v>
                </c:pt>
                <c:pt idx="64">
                  <c:v>5.4</c:v>
                </c:pt>
                <c:pt idx="65">
                  <c:v>5.42</c:v>
                </c:pt>
                <c:pt idx="66">
                  <c:v>5.48</c:v>
                </c:pt>
                <c:pt idx="67">
                  <c:v>5.5</c:v>
                </c:pt>
                <c:pt idx="68">
                  <c:v>5.57</c:v>
                </c:pt>
                <c:pt idx="69">
                  <c:v>5.64</c:v>
                </c:pt>
                <c:pt idx="70">
                  <c:v>5.37</c:v>
                </c:pt>
                <c:pt idx="71">
                  <c:v>4.96</c:v>
                </c:pt>
                <c:pt idx="72">
                  <c:v>4.5</c:v>
                </c:pt>
                <c:pt idx="73">
                  <c:v>4.16</c:v>
                </c:pt>
                <c:pt idx="74">
                  <c:v>3.99</c:v>
                </c:pt>
                <c:pt idx="75">
                  <c:v>3.79</c:v>
                </c:pt>
                <c:pt idx="76">
                  <c:v>3.76</c:v>
                </c:pt>
                <c:pt idx="77">
                  <c:v>3.61</c:v>
                </c:pt>
                <c:pt idx="78">
                  <c:v>3.52</c:v>
                </c:pt>
                <c:pt idx="79">
                  <c:v>3.48</c:v>
                </c:pt>
                <c:pt idx="80">
                  <c:v>3.44</c:v>
                </c:pt>
                <c:pt idx="81">
                  <c:v>3.41</c:v>
                </c:pt>
                <c:pt idx="82">
                  <c:v>3.4</c:v>
                </c:pt>
                <c:pt idx="83">
                  <c:v>3.4</c:v>
                </c:pt>
                <c:pt idx="84">
                  <c:v>3.38</c:v>
                </c:pt>
                <c:pt idx="85">
                  <c:v>3.36</c:v>
                </c:pt>
                <c:pt idx="86">
                  <c:v>3.34</c:v>
                </c:pt>
                <c:pt idx="87">
                  <c:v>3.35</c:v>
                </c:pt>
                <c:pt idx="88">
                  <c:v>3.33</c:v>
                </c:pt>
                <c:pt idx="89">
                  <c:v>3.34</c:v>
                </c:pt>
                <c:pt idx="90">
                  <c:v>3.44</c:v>
                </c:pt>
                <c:pt idx="91">
                  <c:v>3.42</c:v>
                </c:pt>
                <c:pt idx="92">
                  <c:v>3.43</c:v>
                </c:pt>
                <c:pt idx="93">
                  <c:v>3.46</c:v>
                </c:pt>
                <c:pt idx="94">
                  <c:v>3.49</c:v>
                </c:pt>
                <c:pt idx="95">
                  <c:v>3.49</c:v>
                </c:pt>
                <c:pt idx="96">
                  <c:v>3.49</c:v>
                </c:pt>
                <c:pt idx="97">
                  <c:v>3.49</c:v>
                </c:pt>
                <c:pt idx="98">
                  <c:v>3.53</c:v>
                </c:pt>
                <c:pt idx="99">
                  <c:v>3.63</c:v>
                </c:pt>
                <c:pt idx="100">
                  <c:v>3.65</c:v>
                </c:pt>
                <c:pt idx="101">
                  <c:v>3.77</c:v>
                </c:pt>
                <c:pt idx="102">
                  <c:v>3.73</c:v>
                </c:pt>
                <c:pt idx="103">
                  <c:v>3.71</c:v>
                </c:pt>
                <c:pt idx="104">
                  <c:v>3.71</c:v>
                </c:pt>
                <c:pt idx="105">
                  <c:v>3.73</c:v>
                </c:pt>
                <c:pt idx="106">
                  <c:v>3.72</c:v>
                </c:pt>
                <c:pt idx="107">
                  <c:v>3.66</c:v>
                </c:pt>
                <c:pt idx="108">
                  <c:v>3.59</c:v>
                </c:pt>
                <c:pt idx="109">
                  <c:v>3.51</c:v>
                </c:pt>
                <c:pt idx="110">
                  <c:v>3.44</c:v>
                </c:pt>
                <c:pt idx="111">
                  <c:v>3.36</c:v>
                </c:pt>
                <c:pt idx="112">
                  <c:v>3.33</c:v>
                </c:pt>
                <c:pt idx="113">
                  <c:v>3.33</c:v>
                </c:pt>
                <c:pt idx="114">
                  <c:v>3.25</c:v>
                </c:pt>
                <c:pt idx="115">
                  <c:v>3.19</c:v>
                </c:pt>
                <c:pt idx="116">
                  <c:v>3.16</c:v>
                </c:pt>
                <c:pt idx="117">
                  <c:v>3.12</c:v>
                </c:pt>
                <c:pt idx="118">
                  <c:v>3.07</c:v>
                </c:pt>
                <c:pt idx="119">
                  <c:v>3.08</c:v>
                </c:pt>
                <c:pt idx="120">
                  <c:v>3.05</c:v>
                </c:pt>
                <c:pt idx="121">
                  <c:v>3.04</c:v>
                </c:pt>
                <c:pt idx="122">
                  <c:v>3.04</c:v>
                </c:pt>
                <c:pt idx="123">
                  <c:v>3.05</c:v>
                </c:pt>
                <c:pt idx="124">
                  <c:v>3.03</c:v>
                </c:pt>
                <c:pt idx="125">
                  <c:v>3.03</c:v>
                </c:pt>
                <c:pt idx="126">
                  <c:v>3.03</c:v>
                </c:pt>
                <c:pt idx="127">
                  <c:v>3.03</c:v>
                </c:pt>
                <c:pt idx="128">
                  <c:v>3.03</c:v>
                </c:pt>
                <c:pt idx="129">
                  <c:v>3.03</c:v>
                </c:pt>
                <c:pt idx="130">
                  <c:v>3.06</c:v>
                </c:pt>
                <c:pt idx="131">
                  <c:v>3.07</c:v>
                </c:pt>
                <c:pt idx="132">
                  <c:v>3.05</c:v>
                </c:pt>
                <c:pt idx="133">
                  <c:v>3.05</c:v>
                </c:pt>
                <c:pt idx="134">
                  <c:v>3.09</c:v>
                </c:pt>
                <c:pt idx="135">
                  <c:v>3.11</c:v>
                </c:pt>
                <c:pt idx="136">
                  <c:v>3.1</c:v>
                </c:pt>
                <c:pt idx="137">
                  <c:v>3.07</c:v>
                </c:pt>
                <c:pt idx="138">
                  <c:v>3.03</c:v>
                </c:pt>
                <c:pt idx="139">
                  <c:v>3.02</c:v>
                </c:pt>
                <c:pt idx="140">
                  <c:v>2.99</c:v>
                </c:pt>
                <c:pt idx="141">
                  <c:v>2.94</c:v>
                </c:pt>
                <c:pt idx="142">
                  <c:v>2.92</c:v>
                </c:pt>
                <c:pt idx="143">
                  <c:v>2.58</c:v>
                </c:pt>
                <c:pt idx="144">
                  <c:v>2.72</c:v>
                </c:pt>
                <c:pt idx="145">
                  <c:v>2.67</c:v>
                </c:pt>
                <c:pt idx="146">
                  <c:v>2.72</c:v>
                </c:pt>
                <c:pt idx="147">
                  <c:v>2.72</c:v>
                </c:pt>
                <c:pt idx="148">
                  <c:v>2.7</c:v>
                </c:pt>
                <c:pt idx="149">
                  <c:v>2.67</c:v>
                </c:pt>
                <c:pt idx="150">
                  <c:v>2.65</c:v>
                </c:pt>
                <c:pt idx="151">
                  <c:v>2.58</c:v>
                </c:pt>
                <c:pt idx="152">
                  <c:v>2.66</c:v>
                </c:pt>
                <c:pt idx="153">
                  <c:v>2.62</c:v>
                </c:pt>
                <c:pt idx="154">
                  <c:v>2.6</c:v>
                </c:pt>
                <c:pt idx="155">
                  <c:v>2.61</c:v>
                </c:pt>
                <c:pt idx="156">
                  <c:v>2.59</c:v>
                </c:pt>
                <c:pt idx="157">
                  <c:v>2.52</c:v>
                </c:pt>
                <c:pt idx="158">
                  <c:v>2.4900000000000002</c:v>
                </c:pt>
                <c:pt idx="159">
                  <c:v>2.4500000000000002</c:v>
                </c:pt>
                <c:pt idx="160">
                  <c:v>2.4300000000000002</c:v>
                </c:pt>
                <c:pt idx="161">
                  <c:v>2.44</c:v>
                </c:pt>
                <c:pt idx="162">
                  <c:v>2.4300000000000002</c:v>
                </c:pt>
                <c:pt idx="163">
                  <c:v>2.4700000000000002</c:v>
                </c:pt>
                <c:pt idx="164">
                  <c:v>2.44</c:v>
                </c:pt>
                <c:pt idx="165">
                  <c:v>2.4300000000000002</c:v>
                </c:pt>
                <c:pt idx="166">
                  <c:v>2.37</c:v>
                </c:pt>
                <c:pt idx="167">
                  <c:v>2.39</c:v>
                </c:pt>
                <c:pt idx="168">
                  <c:v>2.39</c:v>
                </c:pt>
                <c:pt idx="169">
                  <c:v>2.36</c:v>
                </c:pt>
                <c:pt idx="170">
                  <c:v>2.41</c:v>
                </c:pt>
                <c:pt idx="171">
                  <c:v>2.4</c:v>
                </c:pt>
                <c:pt idx="172">
                  <c:v>2.37</c:v>
                </c:pt>
                <c:pt idx="173">
                  <c:v>2.35</c:v>
                </c:pt>
                <c:pt idx="174">
                  <c:v>2.35</c:v>
                </c:pt>
                <c:pt idx="175">
                  <c:v>2.33</c:v>
                </c:pt>
                <c:pt idx="176">
                  <c:v>2.31</c:v>
                </c:pt>
                <c:pt idx="177">
                  <c:v>2.34</c:v>
                </c:pt>
                <c:pt idx="178">
                  <c:v>2.29</c:v>
                </c:pt>
                <c:pt idx="179">
                  <c:v>2.2799999999999998</c:v>
                </c:pt>
                <c:pt idx="180">
                  <c:v>2.2599999999999998</c:v>
                </c:pt>
                <c:pt idx="181">
                  <c:v>2.2200000000000002</c:v>
                </c:pt>
                <c:pt idx="182">
                  <c:v>2.25</c:v>
                </c:pt>
                <c:pt idx="183">
                  <c:v>2.2200000000000002</c:v>
                </c:pt>
                <c:pt idx="184">
                  <c:v>2.19</c:v>
                </c:pt>
                <c:pt idx="185">
                  <c:v>2.2000000000000002</c:v>
                </c:pt>
                <c:pt idx="186">
                  <c:v>2.19</c:v>
                </c:pt>
                <c:pt idx="187">
                  <c:v>2.17</c:v>
                </c:pt>
                <c:pt idx="188">
                  <c:v>2.15</c:v>
                </c:pt>
                <c:pt idx="189">
                  <c:v>2.15</c:v>
                </c:pt>
                <c:pt idx="190">
                  <c:v>2.11</c:v>
                </c:pt>
                <c:pt idx="191">
                  <c:v>2.12</c:v>
                </c:pt>
                <c:pt idx="192">
                  <c:v>2.13</c:v>
                </c:pt>
                <c:pt idx="193">
                  <c:v>2.12</c:v>
                </c:pt>
                <c:pt idx="194">
                  <c:v>2.11</c:v>
                </c:pt>
                <c:pt idx="195">
                  <c:v>2.09</c:v>
                </c:pt>
                <c:pt idx="196">
                  <c:v>2.09</c:v>
                </c:pt>
                <c:pt idx="197">
                  <c:v>2.1</c:v>
                </c:pt>
                <c:pt idx="198">
                  <c:v>2.08</c:v>
                </c:pt>
                <c:pt idx="199">
                  <c:v>2.04</c:v>
                </c:pt>
                <c:pt idx="200">
                  <c:v>2.0499999999999998</c:v>
                </c:pt>
                <c:pt idx="201">
                  <c:v>2</c:v>
                </c:pt>
                <c:pt idx="202">
                  <c:v>1.97</c:v>
                </c:pt>
                <c:pt idx="203">
                  <c:v>2</c:v>
                </c:pt>
                <c:pt idx="204">
                  <c:v>1.97</c:v>
                </c:pt>
                <c:pt idx="205">
                  <c:v>1.95</c:v>
                </c:pt>
                <c:pt idx="206">
                  <c:v>1.94</c:v>
                </c:pt>
                <c:pt idx="207">
                  <c:v>1.95</c:v>
                </c:pt>
                <c:pt idx="208">
                  <c:v>1.94</c:v>
                </c:pt>
                <c:pt idx="209">
                  <c:v>1.97</c:v>
                </c:pt>
                <c:pt idx="210">
                  <c:v>1.92</c:v>
                </c:pt>
                <c:pt idx="211">
                  <c:v>1.91</c:v>
                </c:pt>
                <c:pt idx="212">
                  <c:v>1.92</c:v>
                </c:pt>
                <c:pt idx="213">
                  <c:v>1.92</c:v>
                </c:pt>
                <c:pt idx="214">
                  <c:v>1.9</c:v>
                </c:pt>
                <c:pt idx="215">
                  <c:v>1.93</c:v>
                </c:pt>
                <c:pt idx="216">
                  <c:v>1.9</c:v>
                </c:pt>
                <c:pt idx="217">
                  <c:v>1.89</c:v>
                </c:pt>
                <c:pt idx="218">
                  <c:v>1.82</c:v>
                </c:pt>
                <c:pt idx="219">
                  <c:v>1.79</c:v>
                </c:pt>
                <c:pt idx="220">
                  <c:v>1.78</c:v>
                </c:pt>
                <c:pt idx="221">
                  <c:v>1.81</c:v>
                </c:pt>
                <c:pt idx="222">
                  <c:v>1.75</c:v>
                </c:pt>
                <c:pt idx="223">
                  <c:v>1.74</c:v>
                </c:pt>
                <c:pt idx="224">
                  <c:v>1.73</c:v>
                </c:pt>
                <c:pt idx="22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A-40A6-BB35-CF2DB98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652223"/>
        <c:axId val="416657215"/>
      </c:lineChart>
      <c:dateAx>
        <c:axId val="4166522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6657215"/>
        <c:crosses val="autoZero"/>
        <c:auto val="1"/>
        <c:lblOffset val="100"/>
        <c:baseTimeUnit val="months"/>
        <c:majorUnit val="12"/>
        <c:majorTimeUnit val="months"/>
      </c:dateAx>
      <c:valAx>
        <c:axId val="41665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665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0EF7-6EB3-44C5-B5B2-2499A3DE2A3C}" type="datetimeFigureOut">
              <a:rPr lang="nl-NL" smtClean="0"/>
              <a:t>30-12-2021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A3DDF-E147-4B5B-9369-E8E2102EC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661895049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47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408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31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480801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677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3174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72187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86934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18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833839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345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747910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10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5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2420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397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3022505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8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1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10" r:id="rId12"/>
    <p:sldLayoutId id="2147483673" r:id="rId13"/>
    <p:sldLayoutId id="2147483808" r:id="rId14"/>
    <p:sldLayoutId id="2147483809" r:id="rId15"/>
    <p:sldLayoutId id="2147483679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24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84D1-A6DF-4463-ACA6-21C69C5DE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Monetair beleid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2C082C-DAEF-4147-872A-7DA9F6846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rol van geld in de economie</a:t>
            </a:r>
          </a:p>
        </p:txBody>
      </p:sp>
    </p:spTree>
    <p:extLst>
      <p:ext uri="{BB962C8B-B14F-4D97-AF65-F5344CB8AC3E}">
        <p14:creationId xmlns:p14="http://schemas.microsoft.com/office/powerpoint/2010/main" val="429450453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Substitutie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817999"/>
            <a:ext cx="11531600" cy="954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totale geldhoeveelheid verandert niet, </a:t>
            </a:r>
            <a:br>
              <a:rPr lang="nl-NL" dirty="0"/>
            </a:br>
            <a:r>
              <a:rPr lang="nl-NL" dirty="0"/>
              <a:t>wel de samenstelling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AD65811-C402-470C-9ECB-74A2E52EF2D3}"/>
              </a:ext>
            </a:extLst>
          </p:cNvPr>
          <p:cNvGrpSpPr/>
          <p:nvPr/>
        </p:nvGrpSpPr>
        <p:grpSpPr>
          <a:xfrm>
            <a:off x="3071664" y="3065768"/>
            <a:ext cx="5777888" cy="954107"/>
            <a:chOff x="3071664" y="3065768"/>
            <a:chExt cx="5777888" cy="954107"/>
          </a:xfrm>
        </p:grpSpPr>
        <p:sp>
          <p:nvSpPr>
            <p:cNvPr id="2" name="Tekstvak 1"/>
            <p:cNvSpPr txBox="1"/>
            <p:nvPr/>
          </p:nvSpPr>
          <p:spPr>
            <a:xfrm>
              <a:off x="3071664" y="3065768"/>
              <a:ext cx="1692000" cy="954107"/>
            </a:xfrm>
            <a:prstGeom prst="rect">
              <a:avLst/>
            </a:prstGeom>
            <a:solidFill>
              <a:srgbClr val="1A80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Chartaal </a:t>
              </a:r>
            </a:p>
            <a:p>
              <a:pPr algn="ctr"/>
              <a:r>
                <a:rPr lang="nl-NL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geld</a:t>
              </a: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7157552" y="3065768"/>
              <a:ext cx="1692000" cy="954107"/>
            </a:xfrm>
            <a:prstGeom prst="rect">
              <a:avLst/>
            </a:prstGeom>
            <a:solidFill>
              <a:srgbClr val="1A80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Giraal</a:t>
              </a:r>
            </a:p>
            <a:p>
              <a:pPr algn="ctr"/>
              <a:r>
                <a:rPr lang="nl-NL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geld</a:t>
              </a:r>
            </a:p>
          </p:txBody>
        </p:sp>
        <p:cxnSp>
          <p:nvCxnSpPr>
            <p:cNvPr id="4" name="Rechte verbindingslijn met pijl 3"/>
            <p:cNvCxnSpPr>
              <a:stCxn id="2" idx="3"/>
              <a:endCxn id="5" idx="1"/>
            </p:cNvCxnSpPr>
            <p:nvPr/>
          </p:nvCxnSpPr>
          <p:spPr>
            <a:xfrm>
              <a:off x="4763664" y="3542822"/>
              <a:ext cx="2393888" cy="0"/>
            </a:xfrm>
            <a:prstGeom prst="straightConnector1">
              <a:avLst/>
            </a:prstGeom>
            <a:ln w="76200">
              <a:solidFill>
                <a:srgbClr val="258812"/>
              </a:solidFill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1" y="3881816"/>
            <a:ext cx="1638243" cy="17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8758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Transformatie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NL" b="1" i="1" dirty="0"/>
              <a:t>Secundaire liquiditeiten </a:t>
            </a:r>
            <a:r>
              <a:rPr lang="nl-NL" dirty="0"/>
              <a:t>= </a:t>
            </a:r>
            <a:br>
              <a:rPr lang="nl-NL" dirty="0"/>
            </a:br>
            <a:r>
              <a:rPr lang="nl-NL" dirty="0"/>
              <a:t>vorderingen van het publiek op geldscheppende instellingen die direct zonder veel kosten in geld kunnen worden omgezet.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Vooral spaar- en valutategoeden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Grote hoeveelheden ‘bijna’-geld die via transformatie snel de reële economie kunnen beïnvloeden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10" y="5114589"/>
            <a:ext cx="1175306" cy="1065030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5933484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4" y="4871469"/>
            <a:ext cx="1970053" cy="1551270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8734835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62" y="5174767"/>
            <a:ext cx="2028830" cy="944674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2563499" y="5468718"/>
            <a:ext cx="1853943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transformatie</a:t>
            </a:r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416123" y="4658600"/>
            <a:ext cx="1977008" cy="1977008"/>
            <a:chOff x="416123" y="4629735"/>
            <a:chExt cx="1977008" cy="1977008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" y="4629735"/>
              <a:ext cx="1977008" cy="1977008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783836" y="6203075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spaargeld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1653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6394165" y="5592725"/>
            <a:ext cx="4495800" cy="7548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890468" y="3747159"/>
            <a:ext cx="1219200" cy="804007"/>
          </a:xfrm>
          <a:prstGeom prst="ellips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962400" y="3810000"/>
            <a:ext cx="990600" cy="1143000"/>
          </a:xfrm>
          <a:prstGeom prst="ellipse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5600" y="571826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dirty="0">
                <a:latin typeface="+mn-lt"/>
              </a:rPr>
              <a:t>Het </a:t>
            </a:r>
            <a:r>
              <a:rPr lang="nl-NL" sz="2400" b="1" dirty="0">
                <a:solidFill>
                  <a:srgbClr val="006600"/>
                </a:solidFill>
                <a:latin typeface="+mn-lt"/>
              </a:rPr>
              <a:t>liquiditeitspercentage</a:t>
            </a:r>
            <a:r>
              <a:rPr lang="nl-NL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2400" dirty="0">
                <a:latin typeface="+mn-lt"/>
              </a:rPr>
              <a:t>van de bank is: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578586" y="5875420"/>
            <a:ext cx="33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rekening courant tegoeden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 door kredietverlening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nl-NL" sz="2000" dirty="0"/>
              <a:t>Het geld in de kas van de banken hoort </a:t>
            </a:r>
            <a:r>
              <a:rPr lang="nl-NL" sz="2000" u="sng" dirty="0"/>
              <a:t>niet</a:t>
            </a:r>
            <a:r>
              <a:rPr lang="nl-NL" sz="2000" dirty="0"/>
              <a:t> bij de maatschappelijke geldhoeveelheid.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nl-NL" sz="2000" dirty="0"/>
              <a:t>Dit geld, samen met het tegoed bij de Centrale Bank, dient ter </a:t>
            </a:r>
            <a:r>
              <a:rPr lang="nl-NL" sz="2000" dirty="0">
                <a:solidFill>
                  <a:srgbClr val="C00000"/>
                </a:solidFill>
              </a:rPr>
              <a:t>dekking van de girale verplichtingen</a:t>
            </a:r>
          </a:p>
          <a:p>
            <a:pPr marL="0" indent="0">
              <a:buNone/>
            </a:pPr>
            <a:endParaRPr lang="nl-NL" sz="2000" dirty="0"/>
          </a:p>
        </p:txBody>
      </p:sp>
      <p:graphicFrame>
        <p:nvGraphicFramePr>
          <p:cNvPr id="8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31947"/>
              </p:ext>
            </p:extLst>
          </p:nvPr>
        </p:nvGraphicFramePr>
        <p:xfrm>
          <a:off x="990600" y="3573927"/>
          <a:ext cx="8153400" cy="11504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47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Balans van een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610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Kas 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€ 100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Rekening courant tegoed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€ 5000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Tegoed centrale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€ 400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6595334" y="5622154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u="sng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</a:rPr>
              <a:t>kas + tegoed centrale bank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4903596" y="4521758"/>
            <a:ext cx="3104940" cy="484747"/>
          </a:xfrm>
          <a:custGeom>
            <a:avLst/>
            <a:gdLst>
              <a:gd name="connsiteX0" fmla="*/ 0 w 3104940"/>
              <a:gd name="connsiteY0" fmla="*/ 301451 h 484747"/>
              <a:gd name="connsiteX1" fmla="*/ 1728316 w 3104940"/>
              <a:gd name="connsiteY1" fmla="*/ 472273 h 484747"/>
              <a:gd name="connsiteX2" fmla="*/ 3104940 w 3104940"/>
              <a:gd name="connsiteY2" fmla="*/ 0 h 4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4940" h="484747">
                <a:moveTo>
                  <a:pt x="0" y="301451"/>
                </a:moveTo>
                <a:cubicBezTo>
                  <a:pt x="605413" y="411983"/>
                  <a:pt x="1210826" y="522515"/>
                  <a:pt x="1728316" y="472273"/>
                </a:cubicBezTo>
                <a:cubicBezTo>
                  <a:pt x="2245806" y="422031"/>
                  <a:pt x="2675373" y="211015"/>
                  <a:pt x="3104940" y="0"/>
                </a:cubicBezTo>
              </a:path>
            </a:pathLst>
          </a:custGeom>
          <a:ln w="76200" cap="flat" cmpd="sng" algn="ctr">
            <a:solidFill>
              <a:srgbClr val="00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9802627" y="5749041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× 100%</a:t>
            </a:r>
          </a:p>
        </p:txBody>
      </p:sp>
    </p:spTree>
    <p:extLst>
      <p:ext uri="{BB962C8B-B14F-4D97-AF65-F5344CB8AC3E}">
        <p14:creationId xmlns:p14="http://schemas.microsoft.com/office/powerpoint/2010/main" val="25156202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9459" grpId="0"/>
      <p:bldP spid="2" grpId="0"/>
      <p:bldP spid="7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Girale geldschepping</a:t>
            </a:r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743728"/>
              </p:ext>
            </p:extLst>
          </p:nvPr>
        </p:nvGraphicFramePr>
        <p:xfrm>
          <a:off x="355600" y="1670630"/>
          <a:ext cx="7330850" cy="1548684"/>
        </p:xfrm>
        <a:graphic>
          <a:graphicData uri="http://schemas.openxmlformats.org/drawingml/2006/table">
            <a:tbl>
              <a:tblPr/>
              <a:tblGrid>
                <a:gridCol w="259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         Balans van een bank</a:t>
                      </a:r>
                    </a:p>
                  </a:txBody>
                  <a:tcPr marT="45705" marB="4570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€ 5.000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centrale bank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€ 400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Debiteuren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€ 1.200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213667"/>
                  </a:ext>
                </a:extLst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127931" y="3368598"/>
            <a:ext cx="411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minimaal</a:t>
            </a:r>
            <a:r>
              <a:rPr lang="en-US" sz="1600" i="1" dirty="0"/>
              <a:t> </a:t>
            </a:r>
            <a:r>
              <a:rPr lang="en-US" sz="1600" i="1" dirty="0" err="1"/>
              <a:t>vereist</a:t>
            </a:r>
            <a:r>
              <a:rPr lang="en-US" sz="1600" i="1" dirty="0"/>
              <a:t> </a:t>
            </a:r>
            <a:r>
              <a:rPr lang="en-US" sz="1600" i="1" dirty="0" err="1"/>
              <a:t>liquiditeitspercentage</a:t>
            </a:r>
            <a:r>
              <a:rPr lang="en-US" sz="1600" i="1" dirty="0"/>
              <a:t>: 8%</a:t>
            </a:r>
            <a:endParaRPr lang="nl-NL" sz="1600" i="1" dirty="0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84214" y="443016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8% van € 5000 = € 400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351214" y="4423839"/>
            <a:ext cx="594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nog € 100 over.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654892" y="5782540"/>
            <a:ext cx="6060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voor € 1.250 </a:t>
            </a:r>
            <a:r>
              <a:rPr lang="nl-NL" b="1" dirty="0">
                <a:solidFill>
                  <a:srgbClr val="C00000"/>
                </a:solidFill>
              </a:rPr>
              <a:t>girale geldschepping</a:t>
            </a:r>
            <a:r>
              <a:rPr lang="nl-NL" dirty="0">
                <a:solidFill>
                  <a:srgbClr val="C00000"/>
                </a:solidFill>
              </a:rPr>
              <a:t> mogelijk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84212" y="3976477"/>
            <a:ext cx="700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dekkingsmiddelen heeft deze bank over?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4214" y="4798969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giraal geld kan de bank scheppen?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684214" y="5269777"/>
            <a:ext cx="8305800" cy="1014444"/>
            <a:chOff x="533400" y="5490865"/>
            <a:chExt cx="8305800" cy="1014444"/>
          </a:xfrm>
        </p:grpSpPr>
        <p:sp>
          <p:nvSpPr>
            <p:cNvPr id="15410" name="Text Box 50"/>
            <p:cNvSpPr txBox="1">
              <a:spLocks noChangeArrowheads="1"/>
            </p:cNvSpPr>
            <p:nvPr/>
          </p:nvSpPr>
          <p:spPr bwMode="auto">
            <a:xfrm>
              <a:off x="533400" y="5490865"/>
              <a:ext cx="83058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Met € 500 (100+400) </a:t>
              </a:r>
              <a:r>
                <a:rPr lang="nl-NL" dirty="0"/>
                <a:t>dekkingsmiddelen</a:t>
              </a:r>
              <a:r>
                <a:rPr lang="en-US" dirty="0"/>
                <a:t> </a:t>
              </a:r>
              <a:r>
                <a:rPr lang="en-US" dirty="0" err="1"/>
                <a:t>kan</a:t>
              </a:r>
              <a:r>
                <a:rPr lang="en-US" dirty="0"/>
                <a:t> de bank: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u="sng" dirty="0"/>
                <a:t>€ 500</a:t>
              </a:r>
              <a:endParaRPr lang="nl-NL" u="sng" dirty="0"/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767176" y="613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1128090" y="6003628"/>
              <a:ext cx="4397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× 100 = € 6.250 girale tegoeden dekken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6FC4F39F-67DC-4FB0-9BFC-B995E72782D2}"/>
              </a:ext>
            </a:extLst>
          </p:cNvPr>
          <p:cNvSpPr txBox="1"/>
          <p:nvPr/>
        </p:nvSpPr>
        <p:spPr>
          <a:xfrm>
            <a:off x="7270577" y="2245335"/>
            <a:ext cx="996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+ 1.250</a:t>
            </a:r>
            <a:endParaRPr lang="nl-NL" sz="1600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7702FB6-52DA-4116-82C2-03BFC7232C70}"/>
              </a:ext>
            </a:extLst>
          </p:cNvPr>
          <p:cNvSpPr txBox="1"/>
          <p:nvPr/>
        </p:nvSpPr>
        <p:spPr>
          <a:xfrm>
            <a:off x="3024329" y="3030500"/>
            <a:ext cx="996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+ 1.250</a:t>
            </a:r>
            <a:endParaRPr lang="nl-NL" sz="1600" b="1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D8CFDF8-2F2A-4BC6-9C8F-C9060BBDC2C6}"/>
              </a:ext>
            </a:extLst>
          </p:cNvPr>
          <p:cNvGrpSpPr/>
          <p:nvPr/>
        </p:nvGrpSpPr>
        <p:grpSpPr>
          <a:xfrm>
            <a:off x="2016286" y="2414612"/>
            <a:ext cx="5254291" cy="1711896"/>
            <a:chOff x="2016286" y="2414612"/>
            <a:chExt cx="5254291" cy="1711896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56B0465-92B0-4FC4-A1F7-817BE193AFD2}"/>
                </a:ext>
              </a:extLst>
            </p:cNvPr>
            <p:cNvSpPr txBox="1"/>
            <p:nvPr/>
          </p:nvSpPr>
          <p:spPr>
            <a:xfrm>
              <a:off x="2016286" y="3757176"/>
              <a:ext cx="365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rgbClr val="C00000"/>
                  </a:solidFill>
                </a:rPr>
                <a:t>wederzijdse schuldaanvaarding</a:t>
              </a:r>
            </a:p>
          </p:txBody>
        </p: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98C64442-1D51-4DE6-84FA-2DC282E709FB}"/>
                </a:ext>
              </a:extLst>
            </p:cNvPr>
            <p:cNvCxnSpPr>
              <a:cxnSpLocks/>
              <a:stCxn id="7" idx="0"/>
              <a:endCxn id="15" idx="1"/>
            </p:cNvCxnSpPr>
            <p:nvPr/>
          </p:nvCxnSpPr>
          <p:spPr>
            <a:xfrm flipV="1">
              <a:off x="3846274" y="2414612"/>
              <a:ext cx="3424303" cy="13425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19B71673-616D-4C51-9D19-B7D1ABD95242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3255264" y="3263556"/>
              <a:ext cx="591010" cy="49362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3887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/>
      <p:bldP spid="15407" grpId="0"/>
      <p:bldP spid="15407" grpId="1"/>
      <p:bldP spid="15412" grpId="0"/>
      <p:bldP spid="15412" grpId="1"/>
      <p:bldP spid="15413" grpId="0"/>
      <p:bldP spid="11" grpId="0"/>
      <p:bldP spid="11" grpId="1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B60E4CC-CA7A-4C49-AE9B-4346E242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Monetair beleid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402FC96-8181-44D4-98B5-809223F7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7521575" cy="4351338"/>
          </a:xfrm>
        </p:spPr>
        <p:txBody>
          <a:bodyPr/>
          <a:lstStyle/>
          <a:p>
            <a:r>
              <a:rPr lang="nl-NL" dirty="0"/>
              <a:t>Geldschepping heeft invloed op reële economie</a:t>
            </a:r>
          </a:p>
          <a:p>
            <a:pPr lvl="1"/>
            <a:r>
              <a:rPr lang="nl-NL" sz="2400" dirty="0"/>
              <a:t>op productie</a:t>
            </a:r>
          </a:p>
          <a:p>
            <a:pPr lvl="1"/>
            <a:r>
              <a:rPr lang="nl-NL" sz="2400" dirty="0"/>
              <a:t>en inflatie</a:t>
            </a:r>
          </a:p>
          <a:p>
            <a:endParaRPr lang="nl-NL" dirty="0"/>
          </a:p>
          <a:p>
            <a:r>
              <a:rPr lang="nl-NL" dirty="0"/>
              <a:t>Enkelvoudig mandaat: </a:t>
            </a:r>
            <a:br>
              <a:rPr lang="nl-NL" dirty="0"/>
            </a:br>
            <a:r>
              <a:rPr lang="nl-NL" dirty="0"/>
              <a:t>prijsstabiliteit (</a:t>
            </a:r>
            <a:r>
              <a:rPr lang="nl-NL" b="1" dirty="0"/>
              <a:t>ECB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Duaal mandaat: </a:t>
            </a:r>
            <a:br>
              <a:rPr lang="nl-NL" dirty="0"/>
            </a:br>
            <a:r>
              <a:rPr lang="nl-NL" dirty="0"/>
              <a:t>prijsstabiliteit en economische groei </a:t>
            </a:r>
            <a:br>
              <a:rPr lang="nl-NL" dirty="0"/>
            </a:br>
            <a:r>
              <a:rPr lang="nl-NL" dirty="0"/>
              <a:t>(bijvoorbeeld </a:t>
            </a:r>
            <a:r>
              <a:rPr lang="nl-NL" b="1" dirty="0"/>
              <a:t>FED</a:t>
            </a:r>
            <a:r>
              <a:rPr lang="nl-NL" dirty="0"/>
              <a:t>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E6CA6D-1116-4229-9CFD-A5D528FF44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3" y="1817999"/>
            <a:ext cx="3817009" cy="24238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B8FFE4-7F38-4B63-B2C2-65D02F5CDB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4" y="4402652"/>
            <a:ext cx="3817009" cy="21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2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2790F-C283-48AA-BFD9-81E5A949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Inflatiebewaking: ECB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578361-61F6-4203-B6E6-9A2BB6DE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Doelstelling: inflatie even onder 2% houden</a:t>
            </a:r>
          </a:p>
          <a:p>
            <a:pPr lvl="1"/>
            <a:r>
              <a:rPr lang="nl-NL" dirty="0"/>
              <a:t>Beperkte geldontwaarding (van vermogen)</a:t>
            </a:r>
          </a:p>
          <a:p>
            <a:pPr lvl="1"/>
            <a:r>
              <a:rPr lang="nl-NL" dirty="0"/>
              <a:t>Stimulans lenen en besteden</a:t>
            </a:r>
          </a:p>
          <a:p>
            <a:pPr lvl="1"/>
            <a:endParaRPr lang="nl-NL" dirty="0"/>
          </a:p>
          <a:p>
            <a:r>
              <a:rPr lang="nl-NL" dirty="0"/>
              <a:t>ECB kan via rente de bestedingsinflatie beïnvloeden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4E1B975-9728-4B7A-B5D9-0CBF117675D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7629456" y="4692207"/>
            <a:ext cx="571016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CBE8EAD-AA78-4A55-9D27-069A134DFF8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108369" y="4689460"/>
            <a:ext cx="571018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F6EC1B8-92CB-4EDC-B4A7-0D4B85422A0E}"/>
              </a:ext>
            </a:extLst>
          </p:cNvPr>
          <p:cNvGrpSpPr/>
          <p:nvPr/>
        </p:nvGrpSpPr>
        <p:grpSpPr>
          <a:xfrm>
            <a:off x="524194" y="4089296"/>
            <a:ext cx="1584176" cy="861774"/>
            <a:chOff x="524194" y="4089296"/>
            <a:chExt cx="1584176" cy="861774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6294EA8-81C9-4D72-AFD7-ACDDDD6B026F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Centrale Bank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7B2413E-F0CA-43BE-BB46-310CF0FD6A1C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Diverse </a:t>
              </a:r>
              <a:br>
                <a:rPr lang="nl-NL" sz="1400" dirty="0"/>
              </a:br>
              <a:r>
                <a:rPr lang="nl-NL" sz="1400" dirty="0"/>
                <a:t>instrumenten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EFB56EC-7E8F-4182-A46C-B649E33FB139}"/>
              </a:ext>
            </a:extLst>
          </p:cNvPr>
          <p:cNvGrpSpPr/>
          <p:nvPr/>
        </p:nvGrpSpPr>
        <p:grpSpPr>
          <a:xfrm>
            <a:off x="2679386" y="4089296"/>
            <a:ext cx="1368151" cy="861774"/>
            <a:chOff x="2684433" y="4089296"/>
            <a:chExt cx="1368151" cy="86177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A82E7DA-F281-4AB9-A894-C5AFA7E02856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Banken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74C1D05-4211-4E89-B619-130B87A6C36C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Liquiditeit</a:t>
              </a:r>
            </a:p>
            <a:p>
              <a:pPr algn="ctr"/>
              <a:endParaRPr lang="nl-NL" sz="1400" dirty="0"/>
            </a:p>
          </p:txBody>
        </p:sp>
      </p:grp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39B8826-5654-4C93-B66D-17E0354A4850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047537" y="4689460"/>
            <a:ext cx="571016" cy="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572CAC2-9166-43B3-9379-AF49B90140B3}"/>
              </a:ext>
            </a:extLst>
          </p:cNvPr>
          <p:cNvGrpSpPr/>
          <p:nvPr/>
        </p:nvGrpSpPr>
        <p:grpSpPr>
          <a:xfrm>
            <a:off x="6261305" y="4092043"/>
            <a:ext cx="1368151" cy="861774"/>
            <a:chOff x="5780777" y="4092043"/>
            <a:chExt cx="1368151" cy="861774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B6506EC-DB4C-4BA9-8626-9DF293E275B3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Publiek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61988-2D16-4D9A-8555-93EC1B3545CA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Leningen: M</a:t>
              </a:r>
            </a:p>
            <a:p>
              <a:pPr algn="ctr"/>
              <a:endParaRPr lang="nl-NL" sz="1400" dirty="0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215A989A-30F4-4020-BB92-69FCCCF5575F}"/>
              </a:ext>
            </a:extLst>
          </p:cNvPr>
          <p:cNvSpPr/>
          <p:nvPr/>
        </p:nvSpPr>
        <p:spPr>
          <a:xfrm>
            <a:off x="8200472" y="4430597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/>
              <a:t>Bestedingen</a:t>
            </a:r>
          </a:p>
          <a:p>
            <a:pPr algn="ctr"/>
            <a:r>
              <a:rPr lang="nl-NL" sz="1400" dirty="0"/>
              <a:t>(conjunctuur)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841AD79-31CE-4E4B-B280-2E3DDC938FDD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5690289" y="4689461"/>
            <a:ext cx="571017" cy="274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6D0012E7-B8F5-4D07-B3D6-4D0780DACF64}"/>
              </a:ext>
            </a:extLst>
          </p:cNvPr>
          <p:cNvSpPr/>
          <p:nvPr/>
        </p:nvSpPr>
        <p:spPr>
          <a:xfrm>
            <a:off x="4618553" y="4427851"/>
            <a:ext cx="1071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2800" b="1" dirty="0"/>
              <a:t>rente</a:t>
            </a:r>
            <a:endParaRPr lang="nl-NL" sz="1400" b="1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29BD29F-7F60-4B92-8945-DD2099523810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9568622" y="4689459"/>
            <a:ext cx="571014" cy="2748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1C383C2D-2CF9-4E0F-9AFC-EE741F3778EC}"/>
              </a:ext>
            </a:extLst>
          </p:cNvPr>
          <p:cNvSpPr/>
          <p:nvPr/>
        </p:nvSpPr>
        <p:spPr>
          <a:xfrm>
            <a:off x="10139636" y="4427849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/>
              <a:t>Inflatie / </a:t>
            </a:r>
          </a:p>
          <a:p>
            <a:pPr algn="ctr"/>
            <a:r>
              <a:rPr lang="nl-NL" sz="1400" dirty="0"/>
              <a:t>productie</a:t>
            </a:r>
          </a:p>
        </p:txBody>
      </p:sp>
    </p:spTree>
    <p:extLst>
      <p:ext uri="{BB962C8B-B14F-4D97-AF65-F5344CB8AC3E}">
        <p14:creationId xmlns:p14="http://schemas.microsoft.com/office/powerpoint/2010/main" val="14140942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00A38A20-C712-4E1A-A8B8-1AF4C660B0A5}"/>
              </a:ext>
            </a:extLst>
          </p:cNvPr>
          <p:cNvCxnSpPr>
            <a:cxnSpLocks/>
          </p:cNvCxnSpPr>
          <p:nvPr/>
        </p:nvCxnSpPr>
        <p:spPr>
          <a:xfrm flipV="1">
            <a:off x="8102929" y="3147332"/>
            <a:ext cx="3319564" cy="2419244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Vermogensmarkt: de rente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5600" y="1817999"/>
            <a:ext cx="66947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Vraag en aanbod bepalen de evenwichtsprijs: </a:t>
            </a:r>
            <a:r>
              <a:rPr lang="nl-NL" sz="2000" b="1" dirty="0"/>
              <a:t>rente</a:t>
            </a:r>
            <a:endParaRPr lang="nl-NL" sz="2000" dirty="0"/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Banken vormen belangrijke bron van “aanbod”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Liquiditeit van de bank bepaalt geldscheppend vermogen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Centrale Bank kan die liquiditeit beïnvloeden: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Als de rente omhoog moet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Moet het geldscheppend vermogen van banken dalen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Daarvoor moet de liquiditeit van banken omlaag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De CB heeft daarvoor diverse instrumenten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8097214" y="2249957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8097214" y="2955635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097214" y="3661313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8097214" y="4366991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097214" y="5072669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81729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53737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25745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097753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169761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9396137" y="6161947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€ 100 </a:t>
            </a:r>
            <a:r>
              <a:rPr lang="nl-NL" sz="1600" dirty="0" err="1">
                <a:solidFill>
                  <a:schemeClr val="bg1"/>
                </a:solidFill>
              </a:rPr>
              <a:t>mln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6634950" y="2902570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prijs</a:t>
            </a:r>
            <a:r>
              <a:rPr lang="nl-NL" sz="1600" dirty="0">
                <a:solidFill>
                  <a:schemeClr val="bg1"/>
                </a:solidFill>
              </a:rPr>
              <a:t> (rente in %)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781401" y="490222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781401" y="42008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81401" y="34849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781401" y="28087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781401" y="20979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8609221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934264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06272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078280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1430877" y="581060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29" name="Rechte verbindingslijn 28"/>
          <p:cNvCxnSpPr>
            <a:cxnSpLocks/>
          </p:cNvCxnSpPr>
          <p:nvPr/>
        </p:nvCxnSpPr>
        <p:spPr>
          <a:xfrm>
            <a:off x="8543006" y="2779957"/>
            <a:ext cx="2291948" cy="2889177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8433307" y="244171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1" name="Rechte verbindingslijn 30"/>
          <p:cNvCxnSpPr>
            <a:cxnSpLocks/>
          </p:cNvCxnSpPr>
          <p:nvPr/>
        </p:nvCxnSpPr>
        <p:spPr>
          <a:xfrm flipV="1">
            <a:off x="8111313" y="3147332"/>
            <a:ext cx="3319564" cy="2419244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11277586" y="280877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8171078" y="4363126"/>
            <a:ext cx="1490955" cy="670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9735794" y="4297149"/>
            <a:ext cx="119609" cy="11960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8097214" y="2249957"/>
            <a:ext cx="0" cy="35283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cxnSpLocks/>
          </p:cNvCxnSpPr>
          <p:nvPr/>
        </p:nvCxnSpPr>
        <p:spPr>
          <a:xfrm flipH="1">
            <a:off x="8078164" y="5778349"/>
            <a:ext cx="363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1BF48F52-7238-47FE-82B5-5F4BE454B1FA}"/>
              </a:ext>
            </a:extLst>
          </p:cNvPr>
          <p:cNvSpPr/>
          <p:nvPr/>
        </p:nvSpPr>
        <p:spPr>
          <a:xfrm>
            <a:off x="10834954" y="246876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Q’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00F4224-43A9-4B28-85C7-CE1B57CAB233}"/>
              </a:ext>
            </a:extLst>
          </p:cNvPr>
          <p:cNvCxnSpPr/>
          <p:nvPr/>
        </p:nvCxnSpPr>
        <p:spPr>
          <a:xfrm flipH="1">
            <a:off x="10311551" y="3644676"/>
            <a:ext cx="326931" cy="0"/>
          </a:xfrm>
          <a:prstGeom prst="straightConnector1">
            <a:avLst/>
          </a:prstGeom>
          <a:ln w="38100">
            <a:solidFill>
              <a:srgbClr val="D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B1188B38-1CF5-419E-BAF1-E069DFF170C6}"/>
              </a:ext>
            </a:extLst>
          </p:cNvPr>
          <p:cNvCxnSpPr/>
          <p:nvPr/>
        </p:nvCxnSpPr>
        <p:spPr>
          <a:xfrm flipH="1">
            <a:off x="8916555" y="4663851"/>
            <a:ext cx="326931" cy="0"/>
          </a:xfrm>
          <a:prstGeom prst="straightConnector1">
            <a:avLst/>
          </a:prstGeom>
          <a:ln w="38100">
            <a:solidFill>
              <a:srgbClr val="D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526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078 -0.064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0" grpId="0"/>
      <p:bldP spid="32" grpId="0"/>
      <p:bldP spid="34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6E9C2C02-9162-444D-8EC5-683B5C6412CD}"/>
              </a:ext>
            </a:extLst>
          </p:cNvPr>
          <p:cNvCxnSpPr>
            <a:cxnSpLocks/>
          </p:cNvCxnSpPr>
          <p:nvPr/>
        </p:nvCxnSpPr>
        <p:spPr>
          <a:xfrm flipV="1">
            <a:off x="4238931" y="3798893"/>
            <a:ext cx="1935727" cy="1078613"/>
          </a:xfrm>
          <a:prstGeom prst="line">
            <a:avLst/>
          </a:prstGeom>
          <a:ln w="254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3E53F642-94EA-44E2-839D-AB4FF60E0E88}"/>
              </a:ext>
            </a:extLst>
          </p:cNvPr>
          <p:cNvGrpSpPr/>
          <p:nvPr/>
        </p:nvGrpSpPr>
        <p:grpSpPr>
          <a:xfrm>
            <a:off x="3871026" y="3371696"/>
            <a:ext cx="2533678" cy="2416533"/>
            <a:chOff x="3871026" y="2819246"/>
            <a:chExt cx="2533678" cy="2416533"/>
          </a:xfrm>
        </p:grpSpPr>
        <p:pic>
          <p:nvPicPr>
            <p:cNvPr id="109" name="Afbeelding 108">
              <a:extLst>
                <a:ext uri="{FF2B5EF4-FFF2-40B4-BE49-F238E27FC236}">
                  <a16:creationId xmlns:a16="http://schemas.microsoft.com/office/drawing/2014/main" id="{11B5D509-37ED-46F8-B412-0CCB17A2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026" y="2819246"/>
              <a:ext cx="2533678" cy="2416533"/>
            </a:xfrm>
            <a:prstGeom prst="rect">
              <a:avLst/>
            </a:prstGeom>
          </p:spPr>
        </p:pic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93FFB23F-B925-4ECA-95C0-898D64AFB74A}"/>
                </a:ext>
              </a:extLst>
            </p:cNvPr>
            <p:cNvSpPr/>
            <p:nvPr/>
          </p:nvSpPr>
          <p:spPr>
            <a:xfrm>
              <a:off x="4543731" y="2883337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err="1"/>
                <a:t>Q</a:t>
              </a:r>
              <a:r>
                <a:rPr lang="nl-NL" sz="1200" baseline="-25000" dirty="0" err="1"/>
                <a:t>v</a:t>
              </a:r>
              <a:endParaRPr lang="nl-NL" sz="1200" dirty="0"/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62DECC17-B7E1-42B5-B598-5AEA501E7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931" y="3246453"/>
              <a:ext cx="1935727" cy="1078613"/>
            </a:xfrm>
            <a:prstGeom prst="line">
              <a:avLst/>
            </a:prstGeom>
            <a:ln w="254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4F0E6EB-1BFF-4D75-98CD-F785B05AA08B}"/>
                </a:ext>
              </a:extLst>
            </p:cNvPr>
            <p:cNvSpPr/>
            <p:nvPr/>
          </p:nvSpPr>
          <p:spPr>
            <a:xfrm>
              <a:off x="5838673" y="3322276"/>
              <a:ext cx="362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err="1"/>
                <a:t>Q</a:t>
              </a:r>
              <a:r>
                <a:rPr lang="nl-NL" sz="1200" baseline="-25000" dirty="0" err="1"/>
                <a:t>a</a:t>
              </a:r>
              <a:endParaRPr lang="nl-NL" sz="1200" dirty="0"/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BBBA1E80-E70D-49A4-9D72-8C0D6A6B459D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18" y="3852422"/>
              <a:ext cx="780670" cy="0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7BEE57CD-8368-48C8-9602-B91A523C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3731" y="3059572"/>
              <a:ext cx="1130002" cy="1685859"/>
            </a:xfrm>
            <a:prstGeom prst="line">
              <a:avLst/>
            </a:prstGeom>
            <a:ln w="254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898784BD-5C4E-4A4D-80BA-B075A97C2589}"/>
                </a:ext>
              </a:extLst>
            </p:cNvPr>
            <p:cNvSpPr/>
            <p:nvPr/>
          </p:nvSpPr>
          <p:spPr>
            <a:xfrm>
              <a:off x="5046895" y="3822725"/>
              <a:ext cx="72000" cy="7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57711" y="415412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Q</a:t>
            </a:r>
            <a:r>
              <a:rPr lang="nl-NL" sz="1200" baseline="-25000" dirty="0"/>
              <a:t>a2</a:t>
            </a:r>
            <a:endParaRPr lang="nl-NL" sz="1200" dirty="0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CF26A573-96D5-43A7-B196-3A16BD6EAD45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7612900" y="2333939"/>
            <a:ext cx="571016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2D17CB0-E2DC-4AA3-9B69-721C20E318B7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>
            <a:off x="2091813" y="2331192"/>
            <a:ext cx="571018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4831F1D-85F8-4261-8F47-C02A67C04B8E}"/>
              </a:ext>
            </a:extLst>
          </p:cNvPr>
          <p:cNvGrpSpPr/>
          <p:nvPr/>
        </p:nvGrpSpPr>
        <p:grpSpPr>
          <a:xfrm>
            <a:off x="507638" y="1731028"/>
            <a:ext cx="1584176" cy="861774"/>
            <a:chOff x="524194" y="4089296"/>
            <a:chExt cx="1584176" cy="861774"/>
          </a:xfrm>
        </p:grpSpPr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664CA1D-990A-4606-BB73-BD08029120B6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Centrale Bank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D658AFDC-7606-4034-98CC-ED9542409D18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Diverse </a:t>
              </a:r>
              <a:br>
                <a:rPr lang="nl-NL" sz="1400" dirty="0">
                  <a:solidFill>
                    <a:schemeClr val="tx1"/>
                  </a:solidFill>
                </a:rPr>
              </a:br>
              <a:r>
                <a:rPr lang="nl-NL" sz="1400" dirty="0">
                  <a:solidFill>
                    <a:schemeClr val="tx1"/>
                  </a:solidFill>
                </a:rPr>
                <a:t>instrumenten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8F923F5C-00B6-427D-9A11-537F2AA146DF}"/>
              </a:ext>
            </a:extLst>
          </p:cNvPr>
          <p:cNvGrpSpPr/>
          <p:nvPr/>
        </p:nvGrpSpPr>
        <p:grpSpPr>
          <a:xfrm>
            <a:off x="2662830" y="1731028"/>
            <a:ext cx="1368151" cy="861774"/>
            <a:chOff x="2684433" y="4089296"/>
            <a:chExt cx="1368151" cy="86177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EC17BD34-71A1-4495-ABBE-855ACBACD2B8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Banken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D8E5A6BC-DDA8-4523-876F-4996DC5ACDEF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Liquiditeit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F2997786-E031-4D10-A767-7F178CE22592}"/>
              </a:ext>
            </a:extLst>
          </p:cNvPr>
          <p:cNvCxnSpPr>
            <a:cxnSpLocks/>
            <a:stCxn id="47" idx="3"/>
            <a:endCxn id="54" idx="1"/>
          </p:cNvCxnSpPr>
          <p:nvPr/>
        </p:nvCxnSpPr>
        <p:spPr>
          <a:xfrm>
            <a:off x="4030981" y="2331192"/>
            <a:ext cx="571016" cy="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986D1F7-9B4C-4C29-9BD7-7F0F08C4591F}"/>
              </a:ext>
            </a:extLst>
          </p:cNvPr>
          <p:cNvGrpSpPr/>
          <p:nvPr/>
        </p:nvGrpSpPr>
        <p:grpSpPr>
          <a:xfrm>
            <a:off x="6244749" y="1733775"/>
            <a:ext cx="1368151" cy="861774"/>
            <a:chOff x="5780777" y="4092043"/>
            <a:chExt cx="1368151" cy="861774"/>
          </a:xfrm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53F48C7-E4FB-4C45-97A8-39DFC979A69B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Publiek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A505BA98-E227-4303-B94F-506A099A9C65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Leningen: M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hthoek 51">
            <a:extLst>
              <a:ext uri="{FF2B5EF4-FFF2-40B4-BE49-F238E27FC236}">
                <a16:creationId xmlns:a16="http://schemas.microsoft.com/office/drawing/2014/main" id="{5625905A-ACA7-4D4C-B06F-A0362623BAB2}"/>
              </a:ext>
            </a:extLst>
          </p:cNvPr>
          <p:cNvSpPr/>
          <p:nvPr/>
        </p:nvSpPr>
        <p:spPr>
          <a:xfrm>
            <a:off x="8183916" y="2072329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Bestedingen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(conjunctuur)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F65914C9-2C5E-4237-A53F-468B6F8F524E}"/>
              </a:ext>
            </a:extLst>
          </p:cNvPr>
          <p:cNvCxnSpPr>
            <a:cxnSpLocks/>
            <a:stCxn id="54" idx="3"/>
            <a:endCxn id="51" idx="1"/>
          </p:cNvCxnSpPr>
          <p:nvPr/>
        </p:nvCxnSpPr>
        <p:spPr>
          <a:xfrm>
            <a:off x="5673733" y="2331193"/>
            <a:ext cx="571017" cy="274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hthoek 53">
            <a:extLst>
              <a:ext uri="{FF2B5EF4-FFF2-40B4-BE49-F238E27FC236}">
                <a16:creationId xmlns:a16="http://schemas.microsoft.com/office/drawing/2014/main" id="{A3627DBE-7065-4991-8F71-B341C36D62BA}"/>
              </a:ext>
            </a:extLst>
          </p:cNvPr>
          <p:cNvSpPr/>
          <p:nvPr/>
        </p:nvSpPr>
        <p:spPr>
          <a:xfrm>
            <a:off x="4601997" y="2069583"/>
            <a:ext cx="1071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rente</a:t>
            </a:r>
            <a:endParaRPr lang="nl-NL" sz="1400" b="1" dirty="0">
              <a:solidFill>
                <a:schemeClr val="tx1"/>
              </a:solidFill>
            </a:endParaRP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F5AFC965-4D51-40C4-B0A7-4943B597D732}"/>
              </a:ext>
            </a:extLst>
          </p:cNvPr>
          <p:cNvCxnSpPr>
            <a:cxnSpLocks/>
            <a:stCxn id="52" idx="3"/>
            <a:endCxn id="57" idx="1"/>
          </p:cNvCxnSpPr>
          <p:nvPr/>
        </p:nvCxnSpPr>
        <p:spPr>
          <a:xfrm flipV="1">
            <a:off x="9552066" y="2331191"/>
            <a:ext cx="571014" cy="2748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B203C0F2-5D6F-47D4-AC7B-3B9D5DD98E0A}"/>
              </a:ext>
            </a:extLst>
          </p:cNvPr>
          <p:cNvSpPr/>
          <p:nvPr/>
        </p:nvSpPr>
        <p:spPr>
          <a:xfrm>
            <a:off x="10123080" y="2069581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Inflatie /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productie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9469D59B-DEA0-42C2-8983-EB6801F4C70B}"/>
              </a:ext>
            </a:extLst>
          </p:cNvPr>
          <p:cNvCxnSpPr>
            <a:cxnSpLocks/>
          </p:cNvCxnSpPr>
          <p:nvPr/>
        </p:nvCxnSpPr>
        <p:spPr>
          <a:xfrm>
            <a:off x="4612537" y="4714439"/>
            <a:ext cx="287382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18B4AD71-D387-4A0B-B67D-7D4515AE023D}"/>
              </a:ext>
            </a:extLst>
          </p:cNvPr>
          <p:cNvCxnSpPr>
            <a:cxnSpLocks/>
          </p:cNvCxnSpPr>
          <p:nvPr/>
        </p:nvCxnSpPr>
        <p:spPr>
          <a:xfrm>
            <a:off x="5380722" y="4289965"/>
            <a:ext cx="293011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0" name="Groep 69">
            <a:extLst>
              <a:ext uri="{FF2B5EF4-FFF2-40B4-BE49-F238E27FC236}">
                <a16:creationId xmlns:a16="http://schemas.microsoft.com/office/drawing/2014/main" id="{7D7AB0C0-2986-4025-8901-614A3859F080}"/>
              </a:ext>
            </a:extLst>
          </p:cNvPr>
          <p:cNvGrpSpPr/>
          <p:nvPr/>
        </p:nvGrpSpPr>
        <p:grpSpPr>
          <a:xfrm>
            <a:off x="202838" y="3712786"/>
            <a:ext cx="1584176" cy="861774"/>
            <a:chOff x="524194" y="4089296"/>
            <a:chExt cx="1584176" cy="861774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89F5045-AEBE-4D3A-8612-E83B4B7F31B2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Centrale Bank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C0B1B87C-EA4D-46F0-9EF4-2EA3C1D3D5B7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 rente</a:t>
              </a:r>
              <a:b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aan banken ↓</a:t>
              </a:r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34BDB371-863A-42D0-9A03-4B15CF494C83}"/>
              </a:ext>
            </a:extLst>
          </p:cNvPr>
          <p:cNvGrpSpPr/>
          <p:nvPr/>
        </p:nvGrpSpPr>
        <p:grpSpPr>
          <a:xfrm>
            <a:off x="2182237" y="3716287"/>
            <a:ext cx="1368151" cy="861774"/>
            <a:chOff x="2684433" y="4089296"/>
            <a:chExt cx="1368151" cy="861774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34BA3F32-0502-43DC-BF44-34315F3FEDDD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Banken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8370DBA7-1AEF-44DC-A5FF-70650160796F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liquiditeit ↑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82D30E91-B4CD-4AC8-85F6-74B84BFA8C97}"/>
              </a:ext>
            </a:extLst>
          </p:cNvPr>
          <p:cNvCxnSpPr>
            <a:cxnSpLocks/>
            <a:stCxn id="72" idx="3"/>
            <a:endCxn id="75" idx="1"/>
          </p:cNvCxnSpPr>
          <p:nvPr/>
        </p:nvCxnSpPr>
        <p:spPr>
          <a:xfrm>
            <a:off x="1787013" y="4312950"/>
            <a:ext cx="395225" cy="350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58FB0628-243F-4857-9B52-7F59E7A4B5CD}"/>
              </a:ext>
            </a:extLst>
          </p:cNvPr>
          <p:cNvCxnSpPr>
            <a:cxnSpLocks/>
          </p:cNvCxnSpPr>
          <p:nvPr/>
        </p:nvCxnSpPr>
        <p:spPr>
          <a:xfrm>
            <a:off x="3550388" y="4316451"/>
            <a:ext cx="304800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E33592C8-8078-4D24-AB96-A64F4A7A6B0A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6252304" y="4316451"/>
            <a:ext cx="311222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3" name="Groep 82">
            <a:extLst>
              <a:ext uri="{FF2B5EF4-FFF2-40B4-BE49-F238E27FC236}">
                <a16:creationId xmlns:a16="http://schemas.microsoft.com/office/drawing/2014/main" id="{0317C59F-1911-47CC-B0B9-C64DAF8A3647}"/>
              </a:ext>
            </a:extLst>
          </p:cNvPr>
          <p:cNvGrpSpPr/>
          <p:nvPr/>
        </p:nvGrpSpPr>
        <p:grpSpPr>
          <a:xfrm>
            <a:off x="6563525" y="3716287"/>
            <a:ext cx="1368151" cy="861774"/>
            <a:chOff x="5780777" y="4092043"/>
            <a:chExt cx="1368151" cy="86177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59AF8C3B-DE89-48BB-8DD3-0A312FADD09A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Publiek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3265F2BF-2767-442F-BF38-F48F5643F86A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leningen ↑ </a:t>
              </a:r>
              <a:br>
                <a:rPr lang="nl-NL" sz="1400" dirty="0">
                  <a:solidFill>
                    <a:schemeClr val="tx1"/>
                  </a:solidFill>
                </a:rPr>
              </a:br>
              <a:r>
                <a:rPr lang="nl-NL" sz="1400" dirty="0">
                  <a:solidFill>
                    <a:schemeClr val="tx1"/>
                  </a:solidFill>
                </a:rPr>
                <a:t>M ↑</a:t>
              </a:r>
            </a:p>
          </p:txBody>
        </p:sp>
      </p:grpSp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800947AB-C110-4DEE-B05C-B952D213F1F7}"/>
              </a:ext>
            </a:extLst>
          </p:cNvPr>
          <p:cNvCxnSpPr>
            <a:cxnSpLocks/>
            <a:stCxn id="86" idx="3"/>
            <a:endCxn id="88" idx="1"/>
          </p:cNvCxnSpPr>
          <p:nvPr/>
        </p:nvCxnSpPr>
        <p:spPr>
          <a:xfrm flipV="1">
            <a:off x="7931676" y="4312950"/>
            <a:ext cx="385590" cy="350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Rechthoek 87">
            <a:extLst>
              <a:ext uri="{FF2B5EF4-FFF2-40B4-BE49-F238E27FC236}">
                <a16:creationId xmlns:a16="http://schemas.microsoft.com/office/drawing/2014/main" id="{5B5DED29-AA50-4305-98FE-03931163ED3A}"/>
              </a:ext>
            </a:extLst>
          </p:cNvPr>
          <p:cNvSpPr/>
          <p:nvPr/>
        </p:nvSpPr>
        <p:spPr>
          <a:xfrm>
            <a:off x="8317266" y="4159061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bestedingen ↑</a:t>
            </a:r>
          </a:p>
        </p:txBody>
      </p: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3B4FE469-D56A-48E1-89C7-9CEB5C4C9A66}"/>
              </a:ext>
            </a:extLst>
          </p:cNvPr>
          <p:cNvCxnSpPr>
            <a:cxnSpLocks/>
            <a:stCxn id="88" idx="3"/>
            <a:endCxn id="90" idx="1"/>
          </p:cNvCxnSpPr>
          <p:nvPr/>
        </p:nvCxnSpPr>
        <p:spPr>
          <a:xfrm flipV="1">
            <a:off x="9685416" y="4096013"/>
            <a:ext cx="456714" cy="216937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Rechthoek 89">
            <a:extLst>
              <a:ext uri="{FF2B5EF4-FFF2-40B4-BE49-F238E27FC236}">
                <a16:creationId xmlns:a16="http://schemas.microsoft.com/office/drawing/2014/main" id="{D55540D0-441B-4505-83A5-9E7C9FD0A923}"/>
              </a:ext>
            </a:extLst>
          </p:cNvPr>
          <p:cNvSpPr/>
          <p:nvPr/>
        </p:nvSpPr>
        <p:spPr>
          <a:xfrm>
            <a:off x="10142130" y="3942124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productie ↑</a:t>
            </a: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5B6ADBA2-59C6-49E8-A51D-D8FA732EED3E}"/>
              </a:ext>
            </a:extLst>
          </p:cNvPr>
          <p:cNvSpPr txBox="1"/>
          <p:nvPr/>
        </p:nvSpPr>
        <p:spPr>
          <a:xfrm>
            <a:off x="360651" y="4774661"/>
            <a:ext cx="1440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boete stallen overtollig geld</a:t>
            </a:r>
            <a:endParaRPr lang="nl-NL" sz="1400" dirty="0"/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6A057EBE-5BC1-481D-A562-68E304305AEA}"/>
              </a:ext>
            </a:extLst>
          </p:cNvPr>
          <p:cNvSpPr txBox="1"/>
          <p:nvPr/>
        </p:nvSpPr>
        <p:spPr>
          <a:xfrm>
            <a:off x="346300" y="5494481"/>
            <a:ext cx="1745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opkopen obligaties van banken</a:t>
            </a:r>
            <a:endParaRPr lang="nl-NL" sz="1400" dirty="0"/>
          </a:p>
        </p:txBody>
      </p:sp>
      <p:sp>
        <p:nvSpPr>
          <p:cNvPr id="131" name="Ovaal 130">
            <a:extLst>
              <a:ext uri="{FF2B5EF4-FFF2-40B4-BE49-F238E27FC236}">
                <a16:creationId xmlns:a16="http://schemas.microsoft.com/office/drawing/2014/main" id="{51779534-58A5-4DD1-9CD1-4636473A96D5}"/>
              </a:ext>
            </a:extLst>
          </p:cNvPr>
          <p:cNvSpPr/>
          <p:nvPr/>
        </p:nvSpPr>
        <p:spPr>
          <a:xfrm>
            <a:off x="5182699" y="4591870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AF4DCA57-F44C-4DF3-974F-5DD180BE2CD0}"/>
              </a:ext>
            </a:extLst>
          </p:cNvPr>
          <p:cNvCxnSpPr>
            <a:cxnSpLocks/>
          </p:cNvCxnSpPr>
          <p:nvPr/>
        </p:nvCxnSpPr>
        <p:spPr>
          <a:xfrm>
            <a:off x="4243973" y="4627870"/>
            <a:ext cx="900000" cy="0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E353D8A0-EB5D-46A2-8316-B8B048191C56}"/>
              </a:ext>
            </a:extLst>
          </p:cNvPr>
          <p:cNvCxnSpPr>
            <a:cxnSpLocks/>
            <a:stCxn id="88" idx="3"/>
            <a:endCxn id="58" idx="1"/>
          </p:cNvCxnSpPr>
          <p:nvPr/>
        </p:nvCxnSpPr>
        <p:spPr>
          <a:xfrm>
            <a:off x="9685416" y="4312950"/>
            <a:ext cx="456714" cy="21693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Rechthoek 57">
            <a:extLst>
              <a:ext uri="{FF2B5EF4-FFF2-40B4-BE49-F238E27FC236}">
                <a16:creationId xmlns:a16="http://schemas.microsoft.com/office/drawing/2014/main" id="{859530B4-89EB-46BD-ABF4-DA9CDD7A684A}"/>
              </a:ext>
            </a:extLst>
          </p:cNvPr>
          <p:cNvSpPr/>
          <p:nvPr/>
        </p:nvSpPr>
        <p:spPr>
          <a:xfrm>
            <a:off x="10142130" y="4375997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inflatie ↑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6C9406-1D73-4FBB-B891-B072C394CF72}"/>
              </a:ext>
            </a:extLst>
          </p:cNvPr>
          <p:cNvSpPr txBox="1"/>
          <p:nvPr/>
        </p:nvSpPr>
        <p:spPr>
          <a:xfrm>
            <a:off x="10441858" y="3723435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laagconjunctuur</a:t>
            </a:r>
            <a:endParaRPr lang="nl-NL" dirty="0"/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A9B51F9E-3FF6-4835-8527-B58CD8C129BD}"/>
              </a:ext>
            </a:extLst>
          </p:cNvPr>
          <p:cNvSpPr txBox="1"/>
          <p:nvPr/>
        </p:nvSpPr>
        <p:spPr>
          <a:xfrm>
            <a:off x="10395371" y="4627870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hoogconjunctuur</a:t>
            </a:r>
            <a:endParaRPr lang="nl-NL" dirty="0"/>
          </a:p>
        </p:txBody>
      </p: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48078F65-E49E-482A-B520-B883C716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" y="1400462"/>
            <a:ext cx="11815409" cy="53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22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0456 0.0375 " pathEditMode="relative" rAng="0" ptsTypes="AA">
                                      <p:cBhvr>
                                        <p:cTn id="38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 animBg="1"/>
      <p:bldP spid="90" grpId="0" animBg="1"/>
      <p:bldP spid="105" grpId="0"/>
      <p:bldP spid="106" grpId="0"/>
      <p:bldP spid="131" grpId="0" animBg="1"/>
      <p:bldP spid="58" grpId="0" animBg="1"/>
      <p:bldP spid="4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5D91B-4A4B-447F-91AA-5648A07C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Deflatie voorkomen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47F6C-C16E-4050-9E1D-E24F003B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7086349" cy="49560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Steeds verder verlagen rente door ECB</a:t>
            </a:r>
          </a:p>
          <a:p>
            <a:pPr lvl="1"/>
            <a:r>
              <a:rPr lang="nl-NL" dirty="0"/>
              <a:t>gratis geld vertrekken aan banken (negatieve rente)</a:t>
            </a:r>
          </a:p>
          <a:p>
            <a:pPr lvl="1"/>
            <a:r>
              <a:rPr lang="nl-NL" dirty="0"/>
              <a:t>boete op liquide middelen die niet uitgeleend zijn</a:t>
            </a:r>
          </a:p>
          <a:p>
            <a:pPr lvl="1"/>
            <a:r>
              <a:rPr lang="nl-NL" dirty="0"/>
              <a:t>opkopen obligaties (80 mld. euro per maand)</a:t>
            </a:r>
          </a:p>
          <a:p>
            <a:pPr>
              <a:spcBef>
                <a:spcPts val="1800"/>
              </a:spcBef>
            </a:pPr>
            <a:r>
              <a:rPr lang="nl-NL" dirty="0"/>
              <a:t>Steeds verder opvoeren van aanbod, zodat spaarrente 0% werd</a:t>
            </a:r>
          </a:p>
          <a:p>
            <a:pPr lvl="1"/>
            <a:r>
              <a:rPr lang="nl-NL" dirty="0"/>
              <a:t>geen reden meer om geld op spaarrekening te zetten</a:t>
            </a:r>
          </a:p>
          <a:p>
            <a:pPr lvl="1"/>
            <a:r>
              <a:rPr lang="nl-NL" dirty="0"/>
              <a:t>M groeit, maar omloopsnelheid daalt</a:t>
            </a:r>
          </a:p>
          <a:p>
            <a:pPr>
              <a:spcBef>
                <a:spcPts val="1800"/>
              </a:spcBef>
            </a:pPr>
            <a:r>
              <a:rPr lang="nl-NL" dirty="0"/>
              <a:t>Grote spaartegoeden (beperkt) negatieve rente</a:t>
            </a:r>
          </a:p>
          <a:p>
            <a:pPr lvl="1"/>
            <a:r>
              <a:rPr lang="nl-NL" dirty="0"/>
              <a:t>beperkte betalingsbereidheid veilig “parkeren”</a:t>
            </a:r>
          </a:p>
          <a:p>
            <a:pPr lvl="1"/>
            <a:r>
              <a:rPr lang="nl-NL" dirty="0"/>
              <a:t>tóch blijven sparen voor doel / pensioen</a:t>
            </a:r>
          </a:p>
          <a:p>
            <a:pPr>
              <a:spcBef>
                <a:spcPts val="2400"/>
              </a:spcBef>
            </a:pPr>
            <a:r>
              <a:rPr lang="nl-NL" dirty="0"/>
              <a:t>Gebrek aan vertrouwen leidde tot weinig effect in reële economie </a:t>
            </a:r>
          </a:p>
          <a:p>
            <a:pPr lvl="1"/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769A71C2-CD6E-41FF-B307-14FD54083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347617"/>
              </p:ext>
            </p:extLst>
          </p:nvPr>
        </p:nvGraphicFramePr>
        <p:xfrm>
          <a:off x="7441949" y="1991762"/>
          <a:ext cx="4632356" cy="318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18BBE6E-DA72-4704-A972-253B77D3066B}"/>
              </a:ext>
            </a:extLst>
          </p:cNvPr>
          <p:cNvSpPr txBox="1"/>
          <p:nvPr/>
        </p:nvSpPr>
        <p:spPr>
          <a:xfrm>
            <a:off x="8428775" y="1750992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nominale rentepercentages</a:t>
            </a:r>
          </a:p>
        </p:txBody>
      </p:sp>
    </p:spTree>
    <p:extLst>
      <p:ext uri="{BB962C8B-B14F-4D97-AF65-F5344CB8AC3E}">
        <p14:creationId xmlns:p14="http://schemas.microsoft.com/office/powerpoint/2010/main" val="1852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2899954"/>
            <a:ext cx="10426262" cy="370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In 2012 verkeerde de economie in een tweede recessie in korte tijd. Uit angst voor deflatie verlaagde de ECB de rente (fors). 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Leg uit waarom deflatie door vele economen gevreesd wordt.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000" dirty="0"/>
              <a:t>Leg uit waarom er in 2012 niet extra geleend werd, ondanks de rentedaling.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000" dirty="0"/>
              <a:t>Leg uit dat besparingen ondanks de lage rente juist toenamen in die tijd.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In 2013 groeide het consumentenvertrouwen, terwijl de rente nog laag was.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2000" dirty="0"/>
              <a:t>Leg met behulp van de verkeersvergelijking van Fisher uit dat het onwaarschijnlijk is dat het rentebeleid op korte termijn de inflatie zal laten toenemen.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2000" dirty="0"/>
              <a:t>Leg uit dat het rentebeleid waarschijnlijk na enige tijd wél invloed zal hebben op de inflatie.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6489904" cy="27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74CD92D-0B9C-4515-8815-4B94C88F4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Geldbegrippen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0D48A6-5F70-4802-A3B9-E5578786CF9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Geldschepping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233FB0-9D76-4847-92D5-EFBB39809B7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De rol van de Centrale Bank</a:t>
            </a:r>
          </a:p>
        </p:txBody>
      </p:sp>
    </p:spTree>
    <p:extLst>
      <p:ext uri="{BB962C8B-B14F-4D97-AF65-F5344CB8AC3E}">
        <p14:creationId xmlns:p14="http://schemas.microsoft.com/office/powerpoint/2010/main" val="2630534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524000"/>
            <a:ext cx="10426262" cy="163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 2011 verkeerde de economie in recessie. Er was een reële angst voor deflatie.</a:t>
            </a:r>
            <a:br>
              <a:rPr lang="nl-NL" sz="1800" dirty="0"/>
            </a:br>
            <a:r>
              <a:rPr lang="nl-NL" sz="1800" dirty="0"/>
              <a:t>De ECB verlaagde de rente (fors). 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1800" dirty="0"/>
              <a:t>Leg uit waarom deflatie door vele economen gevreesd wordt.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1800" dirty="0"/>
              <a:t>Leg uit waarom er in 2011 niet extra geleend werd, ondanks de rentedaling.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1800" dirty="0"/>
              <a:t>Leg uit dat besparingen ondanks de lage rente juist toenamen in die tijd.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3928810" cy="16376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8F22531-D0DE-486C-A0FF-D8BE22BA4BF5}"/>
              </a:ext>
            </a:extLst>
          </p:cNvPr>
          <p:cNvSpPr/>
          <p:nvPr/>
        </p:nvSpPr>
        <p:spPr>
          <a:xfrm>
            <a:off x="1544755" y="3683277"/>
            <a:ext cx="8713942" cy="98932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Deflatie betekent dat prijzen (gemiddeld) dalen.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Consumenten zouden daarop kunnen reageren door (grote) aankopen uit te stellen.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Dat zou de economische groei tegen houden.</a:t>
            </a:r>
            <a:endParaRPr lang="es-ES" sz="17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521DC0A-BEEA-476F-B889-8C2F3740C5C3}"/>
              </a:ext>
            </a:extLst>
          </p:cNvPr>
          <p:cNvSpPr/>
          <p:nvPr/>
        </p:nvSpPr>
        <p:spPr>
          <a:xfrm>
            <a:off x="1122161" y="3283915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1</a:t>
            </a:r>
            <a:endParaRPr lang="nl-NL" sz="1400" b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039E857-5A14-49DE-9155-0FDF052029FE}"/>
              </a:ext>
            </a:extLst>
          </p:cNvPr>
          <p:cNvSpPr/>
          <p:nvPr/>
        </p:nvSpPr>
        <p:spPr>
          <a:xfrm>
            <a:off x="1544755" y="4087443"/>
            <a:ext cx="8713942" cy="98932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Leners hebben ook vertrouwen in hun financiële toekomst nodig.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Door de crisis hebben veel mensen geen baan-/inkomenszekerheid.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Ondanks de lage rente durven zij niet te lenen.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es-ES" sz="17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E08D522-ECF9-4A25-9E08-DF19448A56F1}"/>
              </a:ext>
            </a:extLst>
          </p:cNvPr>
          <p:cNvSpPr/>
          <p:nvPr/>
        </p:nvSpPr>
        <p:spPr>
          <a:xfrm>
            <a:off x="1122161" y="3688081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2</a:t>
            </a:r>
            <a:endParaRPr lang="nl-NL" sz="1400" b="1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9108779-A32E-425B-9047-0BA2CCE9B419}"/>
              </a:ext>
            </a:extLst>
          </p:cNvPr>
          <p:cNvSpPr/>
          <p:nvPr/>
        </p:nvSpPr>
        <p:spPr>
          <a:xfrm>
            <a:off x="1544755" y="4397967"/>
            <a:ext cx="8713942" cy="1180274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Mensen sparen niet (alleen) voor rente-inkomsten, maar voor een bepaald doel of het opvangen van onzekerheden.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De onzekerheden nemen toe. En een doel behalen zonder rente-inkomsten vereist méér sparen om dat doel te halen (ook pensioen!).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es-ES" sz="17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4B2D24C-9A9A-404B-96B1-206165E6C23D}"/>
              </a:ext>
            </a:extLst>
          </p:cNvPr>
          <p:cNvSpPr/>
          <p:nvPr/>
        </p:nvSpPr>
        <p:spPr>
          <a:xfrm>
            <a:off x="1122161" y="3998605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3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275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7" grpId="0" animBg="1"/>
      <p:bldP spid="7" grpId="1" animBg="1"/>
      <p:bldP spid="8" grpId="0" animBg="1"/>
      <p:bldP spid="8" grpId="1" uiExpand="1" build="allAtOnce" animBg="1"/>
      <p:bldP spid="9" grpId="0" animBg="1"/>
      <p:bldP spid="9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8DACD97F-9B23-4F7D-8FE5-10214A76E92B}"/>
              </a:ext>
            </a:extLst>
          </p:cNvPr>
          <p:cNvCxnSpPr/>
          <p:nvPr/>
        </p:nvCxnSpPr>
        <p:spPr>
          <a:xfrm flipH="1" flipV="1">
            <a:off x="10181169" y="3497020"/>
            <a:ext cx="1534311" cy="2493865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6963E79-D68C-4A82-AD83-EF5A0DEF10E9}"/>
              </a:ext>
            </a:extLst>
          </p:cNvPr>
          <p:cNvCxnSpPr/>
          <p:nvPr/>
        </p:nvCxnSpPr>
        <p:spPr>
          <a:xfrm flipH="1" flipV="1">
            <a:off x="9452471" y="3494887"/>
            <a:ext cx="1534311" cy="2493865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77D815BC-BBDD-49FB-9A6C-36EA0EB7B219}"/>
              </a:ext>
            </a:extLst>
          </p:cNvPr>
          <p:cNvCxnSpPr/>
          <p:nvPr/>
        </p:nvCxnSpPr>
        <p:spPr>
          <a:xfrm>
            <a:off x="11242013" y="3278808"/>
            <a:ext cx="8076" cy="27633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524000"/>
            <a:ext cx="9218899" cy="194437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l-NL" sz="1800" dirty="0"/>
              <a:t>In 2013 groeide het consumentenvertrouwen, terwijl de rente nog laag was.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1800" dirty="0"/>
              <a:t>Leg met behulp van de verkeersvergelijking van Fisher </a:t>
            </a:r>
            <a:br>
              <a:rPr lang="nl-NL" sz="1800" dirty="0"/>
            </a:br>
            <a:r>
              <a:rPr lang="nl-NL" sz="1800" dirty="0"/>
              <a:t>uit dat het onwaarschijnlijk is dat het rentebeleid op korte </a:t>
            </a:r>
            <a:br>
              <a:rPr lang="nl-NL" sz="1800" dirty="0"/>
            </a:br>
            <a:r>
              <a:rPr lang="nl-NL" sz="1800" dirty="0"/>
              <a:t>termijn de inflatie zal laten toenemen.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1800" dirty="0"/>
              <a:t>Leg uit dat het rentebeleid waarschijnlijk na enige tijd </a:t>
            </a:r>
            <a:br>
              <a:rPr lang="nl-NL" sz="1800" dirty="0"/>
            </a:br>
            <a:r>
              <a:rPr lang="nl-NL" sz="1800" dirty="0"/>
              <a:t>wél invloed zal hebben op de inflatie.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3928810" cy="163766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CF16EDB9-DA85-4769-9CB7-F49117C5F8A2}"/>
              </a:ext>
            </a:extLst>
          </p:cNvPr>
          <p:cNvGrpSpPr/>
          <p:nvPr/>
        </p:nvGrpSpPr>
        <p:grpSpPr>
          <a:xfrm>
            <a:off x="8822350" y="2087228"/>
            <a:ext cx="2732773" cy="4013315"/>
            <a:chOff x="1691680" y="548680"/>
            <a:chExt cx="4392488" cy="432048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0FA8EEF6-3000-4B2A-B9FA-C875598F11C2}"/>
                </a:ext>
              </a:extLst>
            </p:cNvPr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9FD006C1-EC6E-4B1C-9136-AAD62B0452D0}"/>
                </a:ext>
              </a:extLst>
            </p:cNvPr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23C8232B-CE5A-4B5A-BF2F-5FDF758B7389}"/>
              </a:ext>
            </a:extLst>
          </p:cNvPr>
          <p:cNvSpPr txBox="1"/>
          <p:nvPr/>
        </p:nvSpPr>
        <p:spPr>
          <a:xfrm rot="16200000">
            <a:off x="8277783" y="20490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5B54836-43B4-4349-A352-0E9B4C550DE7}"/>
              </a:ext>
            </a:extLst>
          </p:cNvPr>
          <p:cNvSpPr txBox="1"/>
          <p:nvPr/>
        </p:nvSpPr>
        <p:spPr>
          <a:xfrm>
            <a:off x="11064615" y="652918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2E66C8-E6E4-4678-B9F4-A487AB40927F}"/>
              </a:ext>
            </a:extLst>
          </p:cNvPr>
          <p:cNvSpPr txBox="1"/>
          <p:nvPr/>
        </p:nvSpPr>
        <p:spPr>
          <a:xfrm>
            <a:off x="8913258" y="345082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endParaRPr lang="nl-NL" baseline="-25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B2C76E9-CAEE-4B45-8FDC-D093573F3D78}"/>
              </a:ext>
            </a:extLst>
          </p:cNvPr>
          <p:cNvSpPr txBox="1"/>
          <p:nvPr/>
        </p:nvSpPr>
        <p:spPr>
          <a:xfrm>
            <a:off x="10939490" y="24674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GA</a:t>
            </a:r>
            <a:endParaRPr lang="nl-NL" baseline="-25000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F0E2663-2142-4290-B74C-34B9B647C859}"/>
              </a:ext>
            </a:extLst>
          </p:cNvPr>
          <p:cNvCxnSpPr/>
          <p:nvPr/>
        </p:nvCxnSpPr>
        <p:spPr>
          <a:xfrm flipH="1" flipV="1">
            <a:off x="8878230" y="3533897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66D004B3-A4A5-4419-B527-9FDE26809C44}"/>
              </a:ext>
            </a:extLst>
          </p:cNvPr>
          <p:cNvSpPr txBox="1"/>
          <p:nvPr/>
        </p:nvSpPr>
        <p:spPr>
          <a:xfrm>
            <a:off x="9549926" y="345082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1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423F935-D836-41F8-B823-83B31298EC87}"/>
              </a:ext>
            </a:extLst>
          </p:cNvPr>
          <p:cNvCxnSpPr/>
          <p:nvPr/>
        </p:nvCxnSpPr>
        <p:spPr>
          <a:xfrm>
            <a:off x="9609253" y="4468154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AF90923B-CBDF-4E3B-BAC2-B6077B221FA1}"/>
              </a:ext>
            </a:extLst>
          </p:cNvPr>
          <p:cNvSpPr txBox="1"/>
          <p:nvPr/>
        </p:nvSpPr>
        <p:spPr>
          <a:xfrm>
            <a:off x="11049270" y="625912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Y*</a:t>
            </a:r>
            <a:endParaRPr lang="nl-NL" baseline="-250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4BE454-B5FA-4A9B-B0BE-36BAEFEC022B}"/>
              </a:ext>
            </a:extLst>
          </p:cNvPr>
          <p:cNvSpPr txBox="1"/>
          <p:nvPr/>
        </p:nvSpPr>
        <p:spPr>
          <a:xfrm>
            <a:off x="9630926" y="612013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0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7C9D6E7-3D2C-4D33-B46D-9D5445B3E603}"/>
              </a:ext>
            </a:extLst>
          </p:cNvPr>
          <p:cNvCxnSpPr/>
          <p:nvPr/>
        </p:nvCxnSpPr>
        <p:spPr>
          <a:xfrm flipV="1">
            <a:off x="9781409" y="4976740"/>
            <a:ext cx="0" cy="114339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5E0D0D9-AACE-4720-B951-4BA79A136BA6}"/>
              </a:ext>
            </a:extLst>
          </p:cNvPr>
          <p:cNvGrpSpPr/>
          <p:nvPr/>
        </p:nvGrpSpPr>
        <p:grpSpPr>
          <a:xfrm>
            <a:off x="8979426" y="2440957"/>
            <a:ext cx="2265672" cy="2538890"/>
            <a:chOff x="4738433" y="1572668"/>
            <a:chExt cx="2846749" cy="3376137"/>
          </a:xfrm>
        </p:grpSpPr>
        <p:sp>
          <p:nvSpPr>
            <p:cNvPr id="20" name="Boog 19">
              <a:extLst>
                <a:ext uri="{FF2B5EF4-FFF2-40B4-BE49-F238E27FC236}">
                  <a16:creationId xmlns:a16="http://schemas.microsoft.com/office/drawing/2014/main" id="{B36C194B-5B3D-47CD-80D9-AF73878BB6FA}"/>
                </a:ext>
              </a:extLst>
            </p:cNvPr>
            <p:cNvSpPr/>
            <p:nvPr/>
          </p:nvSpPr>
          <p:spPr>
            <a:xfrm rot="5400000">
              <a:off x="4733671" y="2097295"/>
              <a:ext cx="3376137" cy="2326884"/>
            </a:xfrm>
            <a:prstGeom prst="arc">
              <a:avLst>
                <a:gd name="adj1" fmla="val 16200000"/>
                <a:gd name="adj2" fmla="val 2145611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F4F9D84C-B231-4177-8DDC-301B6C96C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8433" y="4943317"/>
              <a:ext cx="1758633" cy="31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800052FD-8516-466C-BC25-A6401111A4DB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7585182" y="2039239"/>
              <a:ext cx="0" cy="12214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FA28FB4-3F3F-4A31-97B4-F0CFD1EE5758}"/>
              </a:ext>
            </a:extLst>
          </p:cNvPr>
          <p:cNvCxnSpPr/>
          <p:nvPr/>
        </p:nvCxnSpPr>
        <p:spPr>
          <a:xfrm flipH="1" flipV="1">
            <a:off x="8882715" y="3541157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31CD628-CFF0-4098-A62A-195B9AB8EB51}"/>
              </a:ext>
            </a:extLst>
          </p:cNvPr>
          <p:cNvCxnSpPr/>
          <p:nvPr/>
        </p:nvCxnSpPr>
        <p:spPr>
          <a:xfrm flipV="1">
            <a:off x="10383743" y="4984000"/>
            <a:ext cx="0" cy="114339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A161D84-B086-4403-BD4B-516A337C2521}"/>
              </a:ext>
            </a:extLst>
          </p:cNvPr>
          <p:cNvSpPr txBox="1"/>
          <p:nvPr/>
        </p:nvSpPr>
        <p:spPr>
          <a:xfrm>
            <a:off x="10146176" y="61273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76FB18D-102B-45D7-AC8B-CC052523C6AE}"/>
              </a:ext>
            </a:extLst>
          </p:cNvPr>
          <p:cNvSpPr txBox="1"/>
          <p:nvPr/>
        </p:nvSpPr>
        <p:spPr>
          <a:xfrm>
            <a:off x="10292547" y="345082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9257D6-2B9A-4023-A867-776573A665A1}"/>
              </a:ext>
            </a:extLst>
          </p:cNvPr>
          <p:cNvSpPr txBox="1"/>
          <p:nvPr/>
        </p:nvSpPr>
        <p:spPr>
          <a:xfrm>
            <a:off x="10394265" y="275143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3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2219923-2FEC-493A-AF50-FCBE847864E0}"/>
              </a:ext>
            </a:extLst>
          </p:cNvPr>
          <p:cNvCxnSpPr>
            <a:cxnSpLocks/>
          </p:cNvCxnSpPr>
          <p:nvPr/>
        </p:nvCxnSpPr>
        <p:spPr>
          <a:xfrm>
            <a:off x="10937865" y="4447039"/>
            <a:ext cx="7777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354969A7-0935-434F-991E-D07C314D68D7}"/>
              </a:ext>
            </a:extLst>
          </p:cNvPr>
          <p:cNvSpPr txBox="1"/>
          <p:nvPr/>
        </p:nvSpPr>
        <p:spPr>
          <a:xfrm>
            <a:off x="8382780" y="4803727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0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680998F-A220-4C9E-BADD-65A80F72E148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8796990" y="4961708"/>
            <a:ext cx="1575222" cy="16053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F253EAA-4500-463B-8C7C-6C0CCD5CF669}"/>
              </a:ext>
            </a:extLst>
          </p:cNvPr>
          <p:cNvCxnSpPr>
            <a:cxnSpLocks/>
          </p:cNvCxnSpPr>
          <p:nvPr/>
        </p:nvCxnSpPr>
        <p:spPr>
          <a:xfrm>
            <a:off x="8809266" y="3415595"/>
            <a:ext cx="2440823" cy="464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AA3A0633-430D-4648-B8F5-7732B797A465}"/>
              </a:ext>
            </a:extLst>
          </p:cNvPr>
          <p:cNvSpPr txBox="1"/>
          <p:nvPr/>
        </p:nvSpPr>
        <p:spPr>
          <a:xfrm>
            <a:off x="8350109" y="319821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2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CFD1BD2-C014-4752-9CE2-294A0474C04D}"/>
              </a:ext>
            </a:extLst>
          </p:cNvPr>
          <p:cNvCxnSpPr/>
          <p:nvPr/>
        </p:nvCxnSpPr>
        <p:spPr>
          <a:xfrm>
            <a:off x="10292547" y="4447039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0F2AAA39-8728-4B73-B7E9-73022063B8FB}"/>
              </a:ext>
            </a:extLst>
          </p:cNvPr>
          <p:cNvSpPr txBox="1"/>
          <p:nvPr/>
        </p:nvSpPr>
        <p:spPr>
          <a:xfrm>
            <a:off x="10727733" y="61338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2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580F97C-EDF4-4AC7-9A72-EC80C9CE5D3A}"/>
              </a:ext>
            </a:extLst>
          </p:cNvPr>
          <p:cNvCxnSpPr>
            <a:cxnSpLocks/>
          </p:cNvCxnSpPr>
          <p:nvPr/>
        </p:nvCxnSpPr>
        <p:spPr>
          <a:xfrm flipH="1" flipV="1">
            <a:off x="10912727" y="4660503"/>
            <a:ext cx="7822" cy="1426788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8C7A4B9E-2008-4F0D-8F49-22B71650BF53}"/>
              </a:ext>
            </a:extLst>
          </p:cNvPr>
          <p:cNvCxnSpPr>
            <a:cxnSpLocks/>
          </p:cNvCxnSpPr>
          <p:nvPr/>
        </p:nvCxnSpPr>
        <p:spPr>
          <a:xfrm>
            <a:off x="8853667" y="4670462"/>
            <a:ext cx="1980000" cy="16053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F9741501-5ABC-4C1A-9807-72874DB8B933}"/>
              </a:ext>
            </a:extLst>
          </p:cNvPr>
          <p:cNvSpPr txBox="1"/>
          <p:nvPr/>
        </p:nvSpPr>
        <p:spPr>
          <a:xfrm>
            <a:off x="8385023" y="4483673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1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9E40F2E2-B007-40F6-8E3C-ED3F55CE93D2}"/>
              </a:ext>
            </a:extLst>
          </p:cNvPr>
          <p:cNvSpPr/>
          <p:nvPr/>
        </p:nvSpPr>
        <p:spPr>
          <a:xfrm>
            <a:off x="1544755" y="3701271"/>
            <a:ext cx="6903112" cy="14313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M × V = P × T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Als M stijgt door extra lenen, zullen de bestedingen (M×V) toenemen.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nl-NL" sz="1700" dirty="0"/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Gezien de mate van onderbesteding zal in zo’n situatie alleen de productie (T) toenemen en niet de inflatie (P)</a:t>
            </a:r>
            <a:endParaRPr lang="es-ES" sz="1700" dirty="0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420BF168-1DFF-4E37-8ACF-7CBA08FA59ED}"/>
              </a:ext>
            </a:extLst>
          </p:cNvPr>
          <p:cNvSpPr/>
          <p:nvPr/>
        </p:nvSpPr>
        <p:spPr>
          <a:xfrm>
            <a:off x="1122161" y="3301909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4</a:t>
            </a:r>
            <a:endParaRPr lang="nl-NL" sz="1400" b="1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8E532A81-4593-4DD9-A7BB-2EE98BB6759E}"/>
              </a:ext>
            </a:extLst>
          </p:cNvPr>
          <p:cNvSpPr/>
          <p:nvPr/>
        </p:nvSpPr>
        <p:spPr>
          <a:xfrm>
            <a:off x="1539379" y="4168408"/>
            <a:ext cx="6903112" cy="14313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Wanneer de besteding door blijven stijgen, zal uiteindelijk de productiecapaciteit bereik worden.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In dat geval zullen de prijzen (uiteindelijk) gaan stijgen.</a:t>
            </a:r>
            <a:endParaRPr lang="es-ES" sz="1700" dirty="0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1C941C75-EA14-41A3-8674-4812E90ABE66}"/>
              </a:ext>
            </a:extLst>
          </p:cNvPr>
          <p:cNvSpPr/>
          <p:nvPr/>
        </p:nvSpPr>
        <p:spPr>
          <a:xfrm>
            <a:off x="1116785" y="3769046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5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4423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4908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08 -0.00232 L 0.10885 -0.00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-0.00324 L 0.15638 -0.1324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45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9" grpId="0"/>
      <p:bldP spid="31" grpId="0"/>
      <p:bldP spid="35" grpId="0"/>
      <p:bldP spid="36" grpId="0"/>
      <p:bldP spid="39" grpId="0"/>
      <p:bldP spid="51" grpId="0" animBg="1"/>
      <p:bldP spid="51" grpId="1" build="allAtOnce" animBg="1"/>
      <p:bldP spid="52" grpId="0" animBg="1"/>
      <p:bldP spid="52" grpId="1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3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Chartaal geld</a:t>
            </a:r>
          </a:p>
          <a:p>
            <a:pPr lvl="1"/>
            <a:r>
              <a:rPr lang="nl-NL" dirty="0"/>
              <a:t>Munten en Bankbiljetten</a:t>
            </a:r>
          </a:p>
          <a:p>
            <a:pPr lvl="1"/>
            <a:r>
              <a:rPr lang="nl-NL" dirty="0"/>
              <a:t>Uitgegeven door de Centrale Bank (ECB / DNB)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b="1" dirty="0"/>
              <a:t>Giraal geld</a:t>
            </a:r>
          </a:p>
          <a:p>
            <a:pPr lvl="1"/>
            <a:r>
              <a:rPr lang="nl-NL" dirty="0"/>
              <a:t>Geld op rekening van mensen en bedrijven waarmee </a:t>
            </a:r>
            <a:br>
              <a:rPr lang="nl-NL" dirty="0"/>
            </a:br>
            <a:r>
              <a:rPr lang="nl-NL" dirty="0"/>
              <a:t>je rechtstreeks anderen kunt betalen</a:t>
            </a:r>
          </a:p>
          <a:p>
            <a:pPr lvl="1"/>
            <a:r>
              <a:rPr lang="nl-NL" dirty="0"/>
              <a:t>Uitgegeven door banken (RABO / ING / ABN-AMRO)</a:t>
            </a:r>
          </a:p>
          <a:p>
            <a:pPr marL="257175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04">
            <a:off x="7031558" y="1364454"/>
            <a:ext cx="2057862" cy="101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91" y="1683062"/>
            <a:ext cx="2664472" cy="1480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91" y="3924626"/>
            <a:ext cx="1897711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47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 van geld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Hoeveel is dit geld waard?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Hoeveel is dit geld waard?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wil je liever?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99" y="2123621"/>
            <a:ext cx="1760538" cy="117475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2" y="4177748"/>
            <a:ext cx="2011031" cy="1079279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7149737" y="1817998"/>
            <a:ext cx="4937760" cy="4506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Bedrag op geld = </a:t>
            </a:r>
            <a:r>
              <a:rPr lang="nl-NL" b="1" dirty="0"/>
              <a:t>nominale waarde</a:t>
            </a:r>
          </a:p>
          <a:p>
            <a:endParaRPr lang="nl-NL" dirty="0"/>
          </a:p>
          <a:p>
            <a:r>
              <a:rPr lang="nl-NL" dirty="0"/>
              <a:t>Echt belangrijk is hoeveel goederen je ervoor kan kopen = </a:t>
            </a:r>
            <a:r>
              <a:rPr lang="nl-NL" b="1" dirty="0"/>
              <a:t>reële waarde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Maar hoeveel zijn de biljetten eigenlijk écht waard?</a:t>
            </a:r>
          </a:p>
          <a:p>
            <a:pPr marL="714375" lvl="1" indent="-269875"/>
            <a:r>
              <a:rPr lang="nl-NL" sz="2000" dirty="0"/>
              <a:t>Materiaalwaarde = </a:t>
            </a:r>
            <a:br>
              <a:rPr lang="nl-NL" sz="2000" dirty="0"/>
            </a:br>
            <a:r>
              <a:rPr lang="nl-NL" sz="2000" b="1" dirty="0"/>
              <a:t>intrinsieke waarde</a:t>
            </a:r>
            <a:endParaRPr lang="nl-NL" sz="2000" dirty="0"/>
          </a:p>
          <a:p>
            <a:pPr marL="714375" lvl="1" indent="-269875"/>
            <a:r>
              <a:rPr lang="nl-NL" sz="2000" b="1" dirty="0"/>
              <a:t>Vertrouwen noodzakelijk!</a:t>
            </a:r>
          </a:p>
        </p:txBody>
      </p:sp>
    </p:spTree>
    <p:extLst>
      <p:ext uri="{BB962C8B-B14F-4D97-AF65-F5344CB8AC3E}">
        <p14:creationId xmlns:p14="http://schemas.microsoft.com/office/powerpoint/2010/main" val="2946621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Maatschappelijke geldhoeveelheid</a:t>
            </a:r>
            <a:br>
              <a:rPr lang="nl-NL" dirty="0"/>
            </a:b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chartale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girale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geld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handen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publiek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Maatschappelijke geldhoeveelheid: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>
                <a:solidFill>
                  <a:srgbClr val="1A80B6"/>
                </a:solidFill>
              </a:rPr>
              <a:t>Chartaal geld</a:t>
            </a:r>
            <a:r>
              <a:rPr lang="nl-NL" sz="1800" b="1" dirty="0"/>
              <a:t> </a:t>
            </a:r>
            <a:r>
              <a:rPr lang="nl-NL" sz="1800" dirty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bankbiljetten in omloop	50</a:t>
            </a:r>
          </a:p>
          <a:p>
            <a:pPr>
              <a:buFontTx/>
              <a:buChar char="-"/>
              <a:tabLst>
                <a:tab pos="265113" algn="l"/>
                <a:tab pos="3136900" algn="r"/>
              </a:tabLst>
            </a:pPr>
            <a:r>
              <a:rPr lang="nl-NL" sz="1800" dirty="0"/>
              <a:t>kasgeld banken	10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chartaal geld	</a:t>
            </a:r>
            <a:r>
              <a:rPr lang="nl-NL" sz="1800" b="1" dirty="0"/>
              <a:t>40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b="1" dirty="0">
                <a:solidFill>
                  <a:srgbClr val="258812"/>
                </a:solidFill>
              </a:rPr>
              <a:t>Giraal geld</a:t>
            </a:r>
            <a:r>
              <a:rPr lang="nl-NL" sz="1800" b="1" dirty="0"/>
              <a:t> </a:t>
            </a:r>
            <a:r>
              <a:rPr lang="nl-NL" sz="1800" dirty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</a:t>
            </a:r>
            <a:r>
              <a:rPr lang="nl-NL" sz="1800" dirty="0" err="1"/>
              <a:t>rek.courant</a:t>
            </a:r>
            <a:r>
              <a:rPr lang="nl-NL" sz="1800" dirty="0"/>
              <a:t> tegoed	</a:t>
            </a:r>
            <a:r>
              <a:rPr lang="nl-NL" sz="1800" b="1" dirty="0"/>
              <a:t>500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b="1" dirty="0"/>
              <a:t>M</a:t>
            </a:r>
            <a:r>
              <a:rPr lang="nl-NL" sz="1800" dirty="0"/>
              <a:t> = 40 + 500 = </a:t>
            </a:r>
            <a:r>
              <a:rPr lang="nl-NL" sz="1800" b="1" dirty="0"/>
              <a:t>540</a:t>
            </a:r>
          </a:p>
        </p:txBody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72273"/>
              </p:ext>
            </p:extLst>
          </p:nvPr>
        </p:nvGraphicFramePr>
        <p:xfrm>
          <a:off x="4749800" y="1817999"/>
          <a:ext cx="7083806" cy="1060604"/>
        </p:xfrm>
        <a:graphic>
          <a:graphicData uri="http://schemas.openxmlformats.org/drawingml/2006/table">
            <a:tbl>
              <a:tblPr/>
              <a:tblGrid>
                <a:gridCol w="259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Balans van de Centrale Bank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Bankbiljetten in omloop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banken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90867"/>
              </p:ext>
            </p:extLst>
          </p:nvPr>
        </p:nvGraphicFramePr>
        <p:xfrm>
          <a:off x="4749800" y="3536249"/>
          <a:ext cx="7086600" cy="124362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Balans van de gezamenlijke banken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Tegoed bij CB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</a:t>
                      </a:r>
                      <a:b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Spaargeld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€ 900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Rechte verbindingslijn 3"/>
          <p:cNvCxnSpPr/>
          <p:nvPr/>
        </p:nvCxnSpPr>
        <p:spPr>
          <a:xfrm>
            <a:off x="462581" y="3664132"/>
            <a:ext cx="32515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10916824" y="2096273"/>
            <a:ext cx="792088" cy="5040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316424" y="3843773"/>
            <a:ext cx="792088" cy="5040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0990555" y="3843773"/>
            <a:ext cx="792088" cy="504056"/>
          </a:xfrm>
          <a:prstGeom prst="ellipse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8292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geldhoeveelheid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Geld dat publiek in handen heeft om bestedingen mee te doen</a:t>
            </a:r>
          </a:p>
          <a:p>
            <a:pPr marL="182563" indent="-182563">
              <a:buNone/>
            </a:pPr>
            <a:r>
              <a:rPr lang="nl-NL" dirty="0"/>
              <a:t>	anders zou je het geld beter op een spaarrekening kunnen zetten, </a:t>
            </a:r>
            <a:br>
              <a:rPr lang="nl-NL" dirty="0"/>
            </a:br>
            <a:r>
              <a:rPr lang="nl-NL" dirty="0"/>
              <a:t>zodat je rente ontvangt.</a:t>
            </a:r>
          </a:p>
          <a:p>
            <a:pPr marL="0" indent="0">
              <a:buNone/>
            </a:pPr>
            <a:r>
              <a:rPr lang="nl-NL" dirty="0"/>
              <a:t>Omvang M heeft rechtstreeks invloed op reële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78" y="4497361"/>
            <a:ext cx="1440160" cy="8000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" y="4134078"/>
            <a:ext cx="1897711" cy="1719654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2885537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45024"/>
            <a:ext cx="3180952" cy="250476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7176120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26" y="3917842"/>
            <a:ext cx="3275856" cy="152532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350149" y="595102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M</a:t>
            </a:r>
            <a:endParaRPr lang="nl-NL" b="1" dirty="0"/>
          </a:p>
        </p:txBody>
      </p:sp>
      <p:cxnSp>
        <p:nvCxnSpPr>
          <p:cNvPr id="12" name="Rechte verbindingslijn met pijl 11"/>
          <p:cNvCxnSpPr>
            <a:stCxn id="10" idx="3"/>
            <a:endCxn id="13" idx="1"/>
          </p:cNvCxnSpPr>
          <p:nvPr/>
        </p:nvCxnSpPr>
        <p:spPr>
          <a:xfrm flipV="1">
            <a:off x="1919536" y="6257963"/>
            <a:ext cx="2232248" cy="162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151784" y="5934797"/>
            <a:ext cx="269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bestedingen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8731138" y="5934797"/>
            <a:ext cx="20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productie</a:t>
            </a:r>
            <a:endParaRPr lang="nl-NL" dirty="0"/>
          </a:p>
        </p:txBody>
      </p:sp>
      <p:cxnSp>
        <p:nvCxnSpPr>
          <p:cNvPr id="18" name="Rechte verbindingslijn met pijl 17"/>
          <p:cNvCxnSpPr>
            <a:stCxn id="13" idx="3"/>
            <a:endCxn id="14" idx="1"/>
          </p:cNvCxnSpPr>
          <p:nvPr/>
        </p:nvCxnSpPr>
        <p:spPr>
          <a:xfrm>
            <a:off x="6849959" y="6257963"/>
            <a:ext cx="188117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428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Verkeersvergelijking van Fisher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3338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/>
              <a:t>M × V   =   P × 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4213" y="5619228"/>
            <a:ext cx="2931252" cy="1200329"/>
          </a:xfrm>
          <a:prstGeom prst="rect">
            <a:avLst/>
          </a:prstGeom>
          <a:solidFill>
            <a:srgbClr val="6EBE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 = geldhoeveelheid</a:t>
            </a:r>
          </a:p>
          <a:p>
            <a:r>
              <a:rPr lang="nl-NL" dirty="0">
                <a:solidFill>
                  <a:schemeClr val="tx1"/>
                </a:solidFill>
              </a:rPr>
              <a:t>V = omloopsnelheid</a:t>
            </a:r>
          </a:p>
          <a:p>
            <a:r>
              <a:rPr lang="nl-NL" dirty="0">
                <a:solidFill>
                  <a:schemeClr val="tx1"/>
                </a:solidFill>
              </a:rPr>
              <a:t>P = prijs</a:t>
            </a:r>
          </a:p>
          <a:p>
            <a:r>
              <a:rPr lang="nl-NL" dirty="0">
                <a:solidFill>
                  <a:schemeClr val="tx1"/>
                </a:solidFill>
              </a:rPr>
              <a:t>T = hoeveelheid goederen </a:t>
            </a:r>
          </a:p>
        </p:txBody>
      </p:sp>
      <p:sp>
        <p:nvSpPr>
          <p:cNvPr id="5" name="Rechthoek 4"/>
          <p:cNvSpPr/>
          <p:nvPr/>
        </p:nvSpPr>
        <p:spPr>
          <a:xfrm>
            <a:off x="387935" y="2608981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/>
              <a:t>hoeveelheid geld die we </a:t>
            </a:r>
            <a:br>
              <a:rPr lang="nl-NL" sz="2000" dirty="0"/>
            </a:br>
            <a:r>
              <a:rPr lang="nl-NL" sz="2000" dirty="0"/>
              <a:t>in een periode uitgeven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3866135" y="2608981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de waarde van de </a:t>
            </a:r>
            <a:br>
              <a:rPr lang="nl-NL" sz="2000" dirty="0"/>
            </a:br>
            <a:r>
              <a:rPr lang="nl-NL" sz="2000" dirty="0"/>
              <a:t>verhandelde goederen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358246" y="260898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=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653600" y="1435233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772758" y="151415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=</a:t>
            </a:r>
            <a:endParaRPr lang="nl-NL" sz="1400" dirty="0">
              <a:solidFill>
                <a:srgbClr val="FFC000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041421" y="1716611"/>
            <a:ext cx="2232248" cy="957485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6374128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84213" y="2873192"/>
            <a:ext cx="653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Als door geldschepping M groeit (en V blijft constant),</a:t>
            </a:r>
          </a:p>
          <a:p>
            <a:r>
              <a:rPr lang="nl-NL" sz="2000" dirty="0"/>
              <a:t>dan zal (P×T) ook stijgen.</a:t>
            </a:r>
          </a:p>
          <a:p>
            <a:endParaRPr lang="nl-NL" sz="2000" dirty="0"/>
          </a:p>
          <a:p>
            <a:r>
              <a:rPr lang="nl-NL" sz="2000" dirty="0"/>
              <a:t>Maar welke?</a:t>
            </a:r>
          </a:p>
          <a:p>
            <a:r>
              <a:rPr lang="nl-NL" sz="2000" dirty="0"/>
              <a:t>P of T stijgt afhankelijk van de conjuncturele situatie</a:t>
            </a:r>
          </a:p>
          <a:p>
            <a:pPr marL="357188"/>
            <a:r>
              <a:rPr lang="nl-NL" sz="2000" dirty="0"/>
              <a:t>bij onderbesteding groeit de productie (T)</a:t>
            </a:r>
          </a:p>
          <a:p>
            <a:pPr marL="357188"/>
            <a:r>
              <a:rPr lang="nl-NL" sz="2000" dirty="0"/>
              <a:t>bij overbesteding groeit de inflatie (P)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7822729" y="1847552"/>
            <a:ext cx="3571006" cy="4320480"/>
            <a:chOff x="1691680" y="548680"/>
            <a:chExt cx="4392488" cy="4320480"/>
          </a:xfrm>
        </p:grpSpPr>
        <p:cxnSp>
          <p:nvCxnSpPr>
            <p:cNvPr id="16" name="Rechte verbindingslijn 15"/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/>
        </p:nvSpPr>
        <p:spPr>
          <a:xfrm>
            <a:off x="7132827" y="19915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0305488" y="64189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Productie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955315" y="34986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606006" y="17618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7920287" y="3581794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8591983" y="349872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8651310" y="4516051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0745063" y="61484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Y*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672983" y="61680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</a:t>
            </a:r>
            <a:r>
              <a:rPr lang="nl-NL" baseline="-250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Rechte verbindingslijn 26"/>
          <p:cNvCxnSpPr/>
          <p:nvPr/>
        </p:nvCxnSpPr>
        <p:spPr>
          <a:xfrm flipV="1">
            <a:off x="8823466" y="502463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/>
        </p:nvGrpSpPr>
        <p:grpSpPr>
          <a:xfrm>
            <a:off x="8021482" y="1651607"/>
            <a:ext cx="2846749" cy="3376137"/>
            <a:chOff x="4738433" y="1572668"/>
            <a:chExt cx="2846749" cy="3376137"/>
          </a:xfrm>
        </p:grpSpPr>
        <p:sp>
          <p:nvSpPr>
            <p:cNvPr id="29" name="Boog 28"/>
            <p:cNvSpPr/>
            <p:nvPr/>
          </p:nvSpPr>
          <p:spPr>
            <a:xfrm rot="5400000">
              <a:off x="4733671" y="2097295"/>
              <a:ext cx="3376137" cy="2326884"/>
            </a:xfrm>
            <a:prstGeom prst="arc">
              <a:avLst>
                <a:gd name="adj1" fmla="val 16200000"/>
                <a:gd name="adj2" fmla="val 2145611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29"/>
            <p:cNvCxnSpPr>
              <a:cxnSpLocks/>
            </p:cNvCxnSpPr>
            <p:nvPr/>
          </p:nvCxnSpPr>
          <p:spPr>
            <a:xfrm flipH="1">
              <a:off x="4738433" y="4943317"/>
              <a:ext cx="1758633" cy="31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>
              <a:stCxn id="29" idx="0"/>
            </p:cNvCxnSpPr>
            <p:nvPr/>
          </p:nvCxnSpPr>
          <p:spPr>
            <a:xfrm flipV="1">
              <a:off x="7585182" y="2039239"/>
              <a:ext cx="0" cy="12214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Rechte verbindingslijn 31"/>
          <p:cNvCxnSpPr/>
          <p:nvPr/>
        </p:nvCxnSpPr>
        <p:spPr>
          <a:xfrm>
            <a:off x="10868231" y="3312271"/>
            <a:ext cx="8076" cy="276338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 flipV="1">
            <a:off x="7924772" y="3589054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9425800" y="503189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9188233" y="61752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</a:t>
            </a:r>
            <a:r>
              <a:rPr lang="nl-NL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607418" y="21892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7" name="Rechte verbindingslijn 36"/>
          <p:cNvCxnSpPr/>
          <p:nvPr/>
        </p:nvCxnSpPr>
        <p:spPr>
          <a:xfrm flipH="1" flipV="1">
            <a:off x="10040160" y="2249748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9988864" y="188165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10771183" y="3184005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7426337" y="340438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</a:t>
            </a:r>
            <a:r>
              <a:rPr lang="nl-NL" baseline="-250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41" name="Rechte verbindingslijn 40"/>
          <p:cNvCxnSpPr/>
          <p:nvPr/>
        </p:nvCxnSpPr>
        <p:spPr>
          <a:xfrm flipV="1">
            <a:off x="7840547" y="3550571"/>
            <a:ext cx="3031722" cy="1179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 flipH="1" flipV="1">
            <a:off x="10044922" y="2254411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851027" y="2586349"/>
            <a:ext cx="3019742" cy="1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440893" y="24016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</a:t>
            </a:r>
            <a:r>
              <a:rPr lang="nl-NL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9" name="Rechte verbindingslijn met pijl 58"/>
          <p:cNvCxnSpPr/>
          <p:nvPr/>
        </p:nvCxnSpPr>
        <p:spPr>
          <a:xfrm flipV="1">
            <a:off x="6096000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flipV="1">
            <a:off x="4882152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022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4909 -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319 -0.053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  <p:bldP spid="7" grpId="1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  <p:bldP spid="23" grpId="0"/>
      <p:bldP spid="25" grpId="0"/>
      <p:bldP spid="26" grpId="0"/>
      <p:bldP spid="35" grpId="0"/>
      <p:bldP spid="36" grpId="0"/>
      <p:bldP spid="38" grpId="0"/>
      <p:bldP spid="40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jl: omhoog 38">
            <a:extLst>
              <a:ext uri="{FF2B5EF4-FFF2-40B4-BE49-F238E27FC236}">
                <a16:creationId xmlns:a16="http://schemas.microsoft.com/office/drawing/2014/main" id="{EF7736D3-B374-4357-B7BA-F279188B1166}"/>
              </a:ext>
            </a:extLst>
          </p:cNvPr>
          <p:cNvSpPr/>
          <p:nvPr/>
        </p:nvSpPr>
        <p:spPr>
          <a:xfrm>
            <a:off x="5056632" y="3168074"/>
            <a:ext cx="608445" cy="1417780"/>
          </a:xfrm>
          <a:prstGeom prst="upArrow">
            <a:avLst/>
          </a:prstGeom>
          <a:gradFill>
            <a:gsLst>
              <a:gs pos="0">
                <a:srgbClr val="71893F"/>
              </a:gs>
              <a:gs pos="100000">
                <a:srgbClr val="385D8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DBE6D2-A02D-4C6C-BEFC-5EFCBE9F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Geldhoeveelheidsbegrippen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25E7ADFB-8A3E-4C69-A3FC-F6D4A83BF441}"/>
              </a:ext>
            </a:extLst>
          </p:cNvPr>
          <p:cNvSpPr/>
          <p:nvPr/>
        </p:nvSpPr>
        <p:spPr>
          <a:xfrm>
            <a:off x="361949" y="3539837"/>
            <a:ext cx="2400301" cy="674255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binnenlandse liquiditeitenmassa (M3)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82C33DF0-F741-486E-A751-D45FB635E12A}"/>
              </a:ext>
            </a:extLst>
          </p:cNvPr>
          <p:cNvGrpSpPr/>
          <p:nvPr/>
        </p:nvGrpSpPr>
        <p:grpSpPr>
          <a:xfrm>
            <a:off x="2762250" y="3876965"/>
            <a:ext cx="4461452" cy="1383144"/>
            <a:chOff x="2762250" y="3876965"/>
            <a:chExt cx="4461452" cy="1383144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242135D9-2485-493A-B0ED-60B3E99EE499}"/>
                </a:ext>
              </a:extLst>
            </p:cNvPr>
            <p:cNvSpPr/>
            <p:nvPr/>
          </p:nvSpPr>
          <p:spPr>
            <a:xfrm>
              <a:off x="3455266" y="4585854"/>
              <a:ext cx="3768436" cy="67425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secundaire liquiditeitenmassa</a:t>
              </a:r>
              <a:b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(bijna geld)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3692A1-4CC4-4183-B520-F1EEBFD6ECA6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62250" y="3876965"/>
              <a:ext cx="693016" cy="1046017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CE04B8C6-FF24-472B-AF1F-19E0926967DA}"/>
              </a:ext>
            </a:extLst>
          </p:cNvPr>
          <p:cNvGrpSpPr/>
          <p:nvPr/>
        </p:nvGrpSpPr>
        <p:grpSpPr>
          <a:xfrm>
            <a:off x="2762250" y="2316536"/>
            <a:ext cx="7134225" cy="1560429"/>
            <a:chOff x="2762250" y="2316536"/>
            <a:chExt cx="7134225" cy="156042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3586429-1726-4EA6-A430-907CD1077AC3}"/>
                </a:ext>
              </a:extLst>
            </p:cNvPr>
            <p:cNvSpPr/>
            <p:nvPr/>
          </p:nvSpPr>
          <p:spPr>
            <a:xfrm>
              <a:off x="3459885" y="2493819"/>
              <a:ext cx="3768436" cy="674255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primaire liquiditeitenmassa =</a:t>
              </a:r>
              <a:b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maatschappelijke geldhoeveelheid (M1)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07D7706F-7B78-4CE8-AE01-10DC329D9D24}"/>
                </a:ext>
              </a:extLst>
            </p:cNvPr>
            <p:cNvSpPr/>
            <p:nvPr/>
          </p:nvSpPr>
          <p:spPr>
            <a:xfrm>
              <a:off x="7836766" y="2316536"/>
              <a:ext cx="2059709" cy="366836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chartaal geld</a:t>
              </a:r>
            </a:p>
          </p:txBody>
        </p:sp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CA705965-FEEB-44C5-AC5E-A3D5C0C952D2}"/>
                </a:ext>
              </a:extLst>
            </p:cNvPr>
            <p:cNvSpPr/>
            <p:nvPr/>
          </p:nvSpPr>
          <p:spPr>
            <a:xfrm>
              <a:off x="7836766" y="2985209"/>
              <a:ext cx="2059709" cy="366836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giraal geld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0DCEC8F-CFDB-48F0-B830-BF7CA675566A}"/>
                </a:ext>
              </a:extLst>
            </p:cNvPr>
            <p:cNvCxnSpPr>
              <a:stCxn id="14" idx="3"/>
              <a:endCxn id="16" idx="1"/>
            </p:cNvCxnSpPr>
            <p:nvPr/>
          </p:nvCxnSpPr>
          <p:spPr>
            <a:xfrm flipV="1">
              <a:off x="2762250" y="2830947"/>
              <a:ext cx="697635" cy="1046018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618D14D-F9CC-48B5-A7C4-DE2227CE7325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flipV="1">
              <a:off x="7228321" y="2499954"/>
              <a:ext cx="608445" cy="330993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60B6FB4B-CED8-47A4-9316-85DA29D33D41}"/>
                </a:ext>
              </a:extLst>
            </p:cNvPr>
            <p:cNvCxnSpPr>
              <a:stCxn id="16" idx="3"/>
              <a:endCxn id="18" idx="1"/>
            </p:cNvCxnSpPr>
            <p:nvPr/>
          </p:nvCxnSpPr>
          <p:spPr>
            <a:xfrm>
              <a:off x="7228321" y="2830947"/>
              <a:ext cx="608445" cy="337680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0C7A1FF0-62F5-4C1D-BB7D-0B8396C1B1F4}"/>
              </a:ext>
            </a:extLst>
          </p:cNvPr>
          <p:cNvGrpSpPr/>
          <p:nvPr/>
        </p:nvGrpSpPr>
        <p:grpSpPr>
          <a:xfrm>
            <a:off x="7223702" y="4105251"/>
            <a:ext cx="2672773" cy="1636460"/>
            <a:chOff x="7223702" y="4105251"/>
            <a:chExt cx="2672773" cy="1636460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132C47FA-2755-49D0-9AF3-4D078064BF96}"/>
                </a:ext>
              </a:extLst>
            </p:cNvPr>
            <p:cNvSpPr/>
            <p:nvPr/>
          </p:nvSpPr>
          <p:spPr>
            <a:xfrm>
              <a:off x="7836766" y="4105251"/>
              <a:ext cx="2059709" cy="3668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kort spaargeld</a:t>
              </a:r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F3053AE9-20A3-45FD-B8D3-CC93A1638048}"/>
                </a:ext>
              </a:extLst>
            </p:cNvPr>
            <p:cNvSpPr/>
            <p:nvPr/>
          </p:nvSpPr>
          <p:spPr>
            <a:xfrm>
              <a:off x="7836766" y="5374875"/>
              <a:ext cx="2059709" cy="3668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valutategoeden</a:t>
              </a:r>
            </a:p>
          </p:txBody>
        </p:sp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35C7BB69-CBA4-4013-9EB5-BB16706337EB}"/>
                </a:ext>
              </a:extLst>
            </p:cNvPr>
            <p:cNvSpPr/>
            <p:nvPr/>
          </p:nvSpPr>
          <p:spPr>
            <a:xfrm>
              <a:off x="7836764" y="4664362"/>
              <a:ext cx="2059709" cy="51723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overige kortlopende deposito’s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2BEBF8-15FE-4779-A278-5AACA5CF2C8A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 flipV="1">
              <a:off x="7223702" y="4288669"/>
              <a:ext cx="613064" cy="634313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2843BA38-99C7-4813-9A78-BB88185F0D30}"/>
                </a:ext>
              </a:extLst>
            </p:cNvPr>
            <p:cNvCxnSpPr>
              <a:stCxn id="15" idx="3"/>
              <a:endCxn id="21" idx="1"/>
            </p:cNvCxnSpPr>
            <p:nvPr/>
          </p:nvCxnSpPr>
          <p:spPr>
            <a:xfrm flipV="1">
              <a:off x="7223702" y="4922981"/>
              <a:ext cx="613062" cy="1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E20988B8-C334-4F12-951D-4424849F2D86}"/>
                </a:ext>
              </a:extLst>
            </p:cNvPr>
            <p:cNvCxnSpPr>
              <a:stCxn id="15" idx="3"/>
              <a:endCxn id="20" idx="1"/>
            </p:cNvCxnSpPr>
            <p:nvPr/>
          </p:nvCxnSpPr>
          <p:spPr>
            <a:xfrm>
              <a:off x="7223702" y="4922982"/>
              <a:ext cx="613064" cy="635311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id="{128EA357-C993-4777-A009-D90D0B153E0E}"/>
              </a:ext>
            </a:extLst>
          </p:cNvPr>
          <p:cNvSpPr txBox="1"/>
          <p:nvPr/>
        </p:nvSpPr>
        <p:spPr>
          <a:xfrm>
            <a:off x="3874980" y="3689927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snel en zonder veel kosten</a:t>
            </a:r>
          </a:p>
        </p:txBody>
      </p:sp>
    </p:spTree>
    <p:extLst>
      <p:ext uri="{BB962C8B-B14F-4D97-AF65-F5344CB8AC3E}">
        <p14:creationId xmlns:p14="http://schemas.microsoft.com/office/powerpoint/2010/main" val="33942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77E73-DCB3-45EF-AF4F-8BE5860A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2707B-D9AF-475F-8B01-CD42337E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8651240" cy="468250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00325" algn="l"/>
              </a:tabLst>
            </a:pPr>
            <a:r>
              <a:rPr lang="nl-NL" dirty="0"/>
              <a:t>Bronnen van geldschepping:</a:t>
            </a:r>
          </a:p>
          <a:p>
            <a:pPr marL="530225" lvl="1" indent="-342900">
              <a:spcBef>
                <a:spcPts val="1800"/>
              </a:spcBef>
              <a:buFont typeface="+mj-lt"/>
              <a:buAutoNum type="arabicPeriod"/>
              <a:tabLst>
                <a:tab pos="2600325" algn="l"/>
              </a:tabLst>
            </a:pPr>
            <a:r>
              <a:rPr lang="nl-NL" b="1" dirty="0"/>
              <a:t>Substitutie</a:t>
            </a:r>
            <a:br>
              <a:rPr lang="nl-NL" b="1" dirty="0"/>
            </a:br>
            <a:r>
              <a:rPr lang="nl-NL" dirty="0"/>
              <a:t>omzetten van giraal geld in chartaal geld (of omgekeerd)</a:t>
            </a:r>
            <a:endParaRPr lang="nl-NL" b="1" dirty="0"/>
          </a:p>
          <a:p>
            <a:pPr marL="530225" lvl="1" indent="-342900">
              <a:spcBef>
                <a:spcPts val="1800"/>
              </a:spcBef>
              <a:buFont typeface="+mj-lt"/>
              <a:buAutoNum type="arabicPeriod"/>
              <a:tabLst>
                <a:tab pos="2600325" algn="l"/>
              </a:tabLst>
            </a:pPr>
            <a:r>
              <a:rPr lang="nl-NL" b="1" dirty="0"/>
              <a:t>Transformatie</a:t>
            </a:r>
            <a:br>
              <a:rPr lang="nl-NL" dirty="0"/>
            </a:br>
            <a:r>
              <a:rPr lang="nl-NL" dirty="0"/>
              <a:t>omzetten van “bijna geld” in M, zoals spaargeld of vreemde valuta</a:t>
            </a:r>
            <a:br>
              <a:rPr lang="nl-NL" dirty="0"/>
            </a:br>
            <a:r>
              <a:rPr lang="nl-NL" sz="2000" dirty="0"/>
              <a:t>(dus ook betaling uit buitenland voor onze export)</a:t>
            </a:r>
          </a:p>
          <a:p>
            <a:pPr marL="530225" lvl="1" indent="-342900">
              <a:spcBef>
                <a:spcPts val="1800"/>
              </a:spcBef>
              <a:buFont typeface="+mj-lt"/>
              <a:buAutoNum type="arabicPeriod"/>
              <a:tabLst>
                <a:tab pos="2600325" algn="l"/>
              </a:tabLst>
            </a:pPr>
            <a:r>
              <a:rPr lang="nl-NL" b="1" dirty="0"/>
              <a:t>Wederzijdse schuldaanvaarding</a:t>
            </a:r>
            <a:br>
              <a:rPr lang="nl-NL" dirty="0"/>
            </a:br>
            <a:r>
              <a:rPr lang="nl-NL" dirty="0"/>
              <a:t>girale kredietverlening door algemene banken</a:t>
            </a:r>
          </a:p>
          <a:p>
            <a:pPr marL="530225" lvl="1" indent="-342900">
              <a:buFont typeface="+mj-lt"/>
              <a:buAutoNum type="arabicPeriod"/>
              <a:tabLst>
                <a:tab pos="2600325" algn="l"/>
              </a:tabLst>
            </a:pPr>
            <a:endParaRPr lang="nl-NL" dirty="0"/>
          </a:p>
          <a:p>
            <a:pPr marL="530225" lvl="1" indent="-342900">
              <a:buFont typeface="+mj-lt"/>
              <a:buAutoNum type="arabicPeriod"/>
              <a:tabLst>
                <a:tab pos="2600325" algn="l"/>
              </a:tabLst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3FE5541-435B-4413-A8F0-ED3D4418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72" y="1817999"/>
            <a:ext cx="2741128" cy="27251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B331206-2594-49A7-8334-FF85385531EF}"/>
              </a:ext>
            </a:extLst>
          </p:cNvPr>
          <p:cNvSpPr txBox="1"/>
          <p:nvPr/>
        </p:nvSpPr>
        <p:spPr>
          <a:xfrm>
            <a:off x="355600" y="1260330"/>
            <a:ext cx="9812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stijging van de maatschappelijke geldhoeveelheid</a:t>
            </a:r>
          </a:p>
        </p:txBody>
      </p:sp>
    </p:spTree>
    <p:extLst>
      <p:ext uri="{BB962C8B-B14F-4D97-AF65-F5344CB8AC3E}">
        <p14:creationId xmlns:p14="http://schemas.microsoft.com/office/powerpoint/2010/main" val="46861811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4AFCC71-72D7-4A45-9663-88026982DAA2}" vid="{11AAD77F-2A62-4635-88FF-CBAD4EFACCC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544</TotalTime>
  <Words>1439</Words>
  <Application>Microsoft Office PowerPoint</Application>
  <PresentationFormat>Breedbeeld</PresentationFormat>
  <Paragraphs>299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Wingdings 3</vt:lpstr>
      <vt:lpstr>Economielokaal vwoNieuw</vt:lpstr>
      <vt:lpstr>economielokaal vwoNieuw</vt:lpstr>
      <vt:lpstr>Monetair beleid</vt:lpstr>
      <vt:lpstr>PowerPoint-presentatie</vt:lpstr>
      <vt:lpstr>Soorten geld</vt:lpstr>
      <vt:lpstr>Waarde van geld</vt:lpstr>
      <vt:lpstr>Maatschappelijke geldhoeveelheid alle chartale en girale geld in handen van het publiek</vt:lpstr>
      <vt:lpstr>Maatschappelijke geldhoeveelheid</vt:lpstr>
      <vt:lpstr>Verkeersvergelijking van Fisher</vt:lpstr>
      <vt:lpstr>Geldhoeveelheidsbegrippen</vt:lpstr>
      <vt:lpstr>Geldschepping</vt:lpstr>
      <vt:lpstr>Substitutie</vt:lpstr>
      <vt:lpstr>Transformatie</vt:lpstr>
      <vt:lpstr>Geldschepping door kredietverlening</vt:lpstr>
      <vt:lpstr>Girale geldschepping</vt:lpstr>
      <vt:lpstr>Monetair beleid</vt:lpstr>
      <vt:lpstr>Inflatiebewaking: ECB</vt:lpstr>
      <vt:lpstr>Vermogensmarkt: de rente</vt:lpstr>
      <vt:lpstr>Werking</vt:lpstr>
      <vt:lpstr>Deflatie voorkomen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Monetair beleid</dc:title>
  <dc:creator>Paul Bloemers</dc:creator>
  <cp:lastModifiedBy>Paul Bloemers</cp:lastModifiedBy>
  <cp:revision>1</cp:revision>
  <dcterms:created xsi:type="dcterms:W3CDTF">2021-12-29T08:40:09Z</dcterms:created>
  <dcterms:modified xsi:type="dcterms:W3CDTF">2021-12-30T12:35:28Z</dcterms:modified>
</cp:coreProperties>
</file>